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7" r:id="rId11"/>
    <p:sldId id="268" r:id="rId12"/>
    <p:sldId id="265" r:id="rId13"/>
  </p:sldIdLst>
  <p:sldSz cx="18288000" cy="10287000"/>
  <p:notesSz cx="6858000" cy="9144000"/>
  <p:embeddedFontLst>
    <p:embeddedFont>
      <p:font typeface="Century Schoolbook" panose="02040604050505020304" pitchFamily="18" charset="0"/>
      <p:regular r:id="rId15"/>
      <p:bold r:id="rId16"/>
      <p:italic r:id="rId17"/>
      <p:boldItalic r:id="rId18"/>
    </p:embeddedFont>
    <p:embeddedFont>
      <p:font typeface="DM Sans" pitchFamily="2" charset="77"/>
      <p:regular r:id="rId19"/>
    </p:embeddedFont>
    <p:embeddedFont>
      <p:font typeface="DM Sans Bold" pitchFamily="2" charset="77"/>
      <p:regular r:id="rId20"/>
      <p:bold r:id="rId21"/>
    </p:embeddedFont>
    <p:embeddedFont>
      <p:font typeface="Open Sans Light" panose="020F0302020204030204" pitchFamily="3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29" autoAdjust="0"/>
    <p:restoredTop sz="94648" autoAdjust="0"/>
  </p:normalViewPr>
  <p:slideViewPr>
    <p:cSldViewPr>
      <p:cViewPr varScale="1">
        <p:scale>
          <a:sx n="58" d="100"/>
          <a:sy n="58" d="100"/>
        </p:scale>
        <p:origin x="256" y="8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678053-90D3-0743-AE79-433297D9FBAD}" type="datetimeFigureOut">
              <a:rPr lang="en-US" smtClean="0"/>
              <a:t>6/1/25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DD7FF-EEB6-7743-82F3-2738845F3B8F}" type="slidenum">
              <a:rPr lang="en-US" smtClean="0"/>
              <a:t>‹#›</a:t>
            </a:fld>
            <a:endParaRPr lang="en-US"/>
          </a:p>
        </p:txBody>
      </p:sp>
    </p:spTree>
    <p:extLst>
      <p:ext uri="{BB962C8B-B14F-4D97-AF65-F5344CB8AC3E}">
        <p14:creationId xmlns:p14="http://schemas.microsoft.com/office/powerpoint/2010/main" val="384039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3DD7FF-EEB6-7743-82F3-2738845F3B8F}" type="slidenum">
              <a:rPr lang="en-US" smtClean="0"/>
              <a:t>9</a:t>
            </a:fld>
            <a:endParaRPr lang="en-US"/>
          </a:p>
        </p:txBody>
      </p:sp>
    </p:spTree>
    <p:extLst>
      <p:ext uri="{BB962C8B-B14F-4D97-AF65-F5344CB8AC3E}">
        <p14:creationId xmlns:p14="http://schemas.microsoft.com/office/powerpoint/2010/main" val="27874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4.svg"/><Relationship Id="rId26" Type="http://schemas.openxmlformats.org/officeDocument/2006/relationships/image" Target="../media/image22.svg"/><Relationship Id="rId3" Type="http://schemas.openxmlformats.org/officeDocument/2006/relationships/audio" Target="../media/media1.m4a"/><Relationship Id="rId21" Type="http://schemas.openxmlformats.org/officeDocument/2006/relationships/image" Target="../media/image17.png"/><Relationship Id="rId7" Type="http://schemas.openxmlformats.org/officeDocument/2006/relationships/image" Target="../media/image3.png"/><Relationship Id="rId12" Type="http://schemas.openxmlformats.org/officeDocument/2006/relationships/image" Target="../media/image8.svg"/><Relationship Id="rId17" Type="http://schemas.openxmlformats.org/officeDocument/2006/relationships/image" Target="../media/image13.png"/><Relationship Id="rId25" Type="http://schemas.openxmlformats.org/officeDocument/2006/relationships/image" Target="../media/image21.png"/><Relationship Id="rId33" Type="http://schemas.openxmlformats.org/officeDocument/2006/relationships/image" Target="../media/image29.png"/><Relationship Id="rId2" Type="http://schemas.microsoft.com/office/2007/relationships/media" Target="../media/media1.m4a"/><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25.png"/><Relationship Id="rId1" Type="http://schemas.openxmlformats.org/officeDocument/2006/relationships/tags" Target="../tags/tag1.xml"/><Relationship Id="rId6" Type="http://schemas.openxmlformats.org/officeDocument/2006/relationships/image" Target="../media/image2.svg"/><Relationship Id="rId11" Type="http://schemas.openxmlformats.org/officeDocument/2006/relationships/image" Target="../media/image7.png"/><Relationship Id="rId24" Type="http://schemas.openxmlformats.org/officeDocument/2006/relationships/image" Target="../media/image20.svg"/><Relationship Id="rId32" Type="http://schemas.openxmlformats.org/officeDocument/2006/relationships/image" Target="../media/image28.svg"/><Relationship Id="rId5" Type="http://schemas.openxmlformats.org/officeDocument/2006/relationships/image" Target="../media/image1.png"/><Relationship Id="rId15" Type="http://schemas.openxmlformats.org/officeDocument/2006/relationships/image" Target="../media/image11.png"/><Relationship Id="rId23" Type="http://schemas.openxmlformats.org/officeDocument/2006/relationships/image" Target="../media/image19.png"/><Relationship Id="rId28" Type="http://schemas.openxmlformats.org/officeDocument/2006/relationships/image" Target="../media/image24.svg"/><Relationship Id="rId10" Type="http://schemas.openxmlformats.org/officeDocument/2006/relationships/image" Target="../media/image6.svg"/><Relationship Id="rId19" Type="http://schemas.openxmlformats.org/officeDocument/2006/relationships/image" Target="../media/image15.png"/><Relationship Id="rId31" Type="http://schemas.openxmlformats.org/officeDocument/2006/relationships/image" Target="../media/image27.png"/><Relationship Id="rId4" Type="http://schemas.openxmlformats.org/officeDocument/2006/relationships/slideLayout" Target="../slideLayouts/slideLayout7.xml"/><Relationship Id="rId9" Type="http://schemas.openxmlformats.org/officeDocument/2006/relationships/image" Target="../media/image5.png"/><Relationship Id="rId14" Type="http://schemas.openxmlformats.org/officeDocument/2006/relationships/image" Target="../media/image10.svg"/><Relationship Id="rId22" Type="http://schemas.openxmlformats.org/officeDocument/2006/relationships/image" Target="../media/image18.svg"/><Relationship Id="rId27" Type="http://schemas.openxmlformats.org/officeDocument/2006/relationships/image" Target="../media/image23.png"/><Relationship Id="rId30" Type="http://schemas.openxmlformats.org/officeDocument/2006/relationships/image" Target="../media/image26.svg"/><Relationship Id="rId8"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25.png"/><Relationship Id="rId18" Type="http://schemas.openxmlformats.org/officeDocument/2006/relationships/image" Target="../media/image33.svg"/><Relationship Id="rId3" Type="http://schemas.openxmlformats.org/officeDocument/2006/relationships/audio" Target="../media/media2.m4a"/><Relationship Id="rId7" Type="http://schemas.openxmlformats.org/officeDocument/2006/relationships/image" Target="../media/image9.png"/><Relationship Id="rId12" Type="http://schemas.openxmlformats.org/officeDocument/2006/relationships/image" Target="../media/image20.svg"/><Relationship Id="rId17" Type="http://schemas.openxmlformats.org/officeDocument/2006/relationships/image" Target="../media/image32.png"/><Relationship Id="rId2" Type="http://schemas.microsoft.com/office/2007/relationships/media" Target="../media/media2.m4a"/><Relationship Id="rId16" Type="http://schemas.openxmlformats.org/officeDocument/2006/relationships/image" Target="../media/image31.svg"/><Relationship Id="rId1" Type="http://schemas.openxmlformats.org/officeDocument/2006/relationships/tags" Target="../tags/tag2.xml"/><Relationship Id="rId6" Type="http://schemas.openxmlformats.org/officeDocument/2006/relationships/image" Target="../media/image8.svg"/><Relationship Id="rId11" Type="http://schemas.openxmlformats.org/officeDocument/2006/relationships/image" Target="../media/image19.png"/><Relationship Id="rId5" Type="http://schemas.openxmlformats.org/officeDocument/2006/relationships/image" Target="../media/image7.png"/><Relationship Id="rId15" Type="http://schemas.openxmlformats.org/officeDocument/2006/relationships/image" Target="../media/image30.png"/><Relationship Id="rId10" Type="http://schemas.openxmlformats.org/officeDocument/2006/relationships/image" Target="../media/image14.svg"/><Relationship Id="rId19" Type="http://schemas.openxmlformats.org/officeDocument/2006/relationships/image" Target="../media/image29.png"/><Relationship Id="rId4" Type="http://schemas.openxmlformats.org/officeDocument/2006/relationships/slideLayout" Target="../slideLayouts/slideLayout7.xml"/><Relationship Id="rId9" Type="http://schemas.openxmlformats.org/officeDocument/2006/relationships/image" Target="../media/image13.png"/><Relationship Id="rId14" Type="http://schemas.openxmlformats.org/officeDocument/2006/relationships/image" Target="../media/image26.svg"/></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34.png"/><Relationship Id="rId3" Type="http://schemas.openxmlformats.org/officeDocument/2006/relationships/audio" Target="../media/media3.m4a"/><Relationship Id="rId7" Type="http://schemas.openxmlformats.org/officeDocument/2006/relationships/image" Target="../media/image15.png"/><Relationship Id="rId12" Type="http://schemas.openxmlformats.org/officeDocument/2006/relationships/image" Target="../media/image28.sv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4.svg"/><Relationship Id="rId11" Type="http://schemas.openxmlformats.org/officeDocument/2006/relationships/image" Target="../media/image27.png"/><Relationship Id="rId5" Type="http://schemas.openxmlformats.org/officeDocument/2006/relationships/image" Target="../media/image3.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slideLayout" Target="../slideLayouts/slideLayout7.xml"/><Relationship Id="rId9" Type="http://schemas.openxmlformats.org/officeDocument/2006/relationships/image" Target="../media/image23.png"/><Relationship Id="rId14" Type="http://schemas.openxmlformats.org/officeDocument/2006/relationships/image" Target="../media/image35.svg"/></Relationships>
</file>

<file path=ppt/slides/_rels/slide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audio" Target="../media/media4.m4a"/><Relationship Id="rId7" Type="http://schemas.openxmlformats.org/officeDocument/2006/relationships/image" Target="../media/image36.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20.svg"/><Relationship Id="rId11" Type="http://schemas.openxmlformats.org/officeDocument/2006/relationships/image" Target="../media/image29.png"/><Relationship Id="rId5" Type="http://schemas.openxmlformats.org/officeDocument/2006/relationships/image" Target="../media/image19.png"/><Relationship Id="rId10" Type="http://schemas.openxmlformats.org/officeDocument/2006/relationships/image" Target="../media/image39.svg"/><Relationship Id="rId4" Type="http://schemas.openxmlformats.org/officeDocument/2006/relationships/slideLayout" Target="../slideLayouts/slideLayout7.xml"/><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5.png"/><Relationship Id="rId18" Type="http://schemas.openxmlformats.org/officeDocument/2006/relationships/image" Target="../media/image24.svg"/><Relationship Id="rId3" Type="http://schemas.openxmlformats.org/officeDocument/2006/relationships/audio" Target="../media/media5.m4a"/><Relationship Id="rId21" Type="http://schemas.openxmlformats.org/officeDocument/2006/relationships/image" Target="../media/image40.png"/><Relationship Id="rId7" Type="http://schemas.openxmlformats.org/officeDocument/2006/relationships/image" Target="../media/image7.png"/><Relationship Id="rId12" Type="http://schemas.openxmlformats.org/officeDocument/2006/relationships/image" Target="../media/image14.svg"/><Relationship Id="rId17" Type="http://schemas.openxmlformats.org/officeDocument/2006/relationships/image" Target="../media/image23.png"/><Relationship Id="rId25" Type="http://schemas.openxmlformats.org/officeDocument/2006/relationships/image" Target="../media/image29.png"/><Relationship Id="rId2" Type="http://schemas.microsoft.com/office/2007/relationships/media" Target="../media/media5.m4a"/><Relationship Id="rId16" Type="http://schemas.openxmlformats.org/officeDocument/2006/relationships/image" Target="../media/image20.svg"/><Relationship Id="rId20" Type="http://schemas.openxmlformats.org/officeDocument/2006/relationships/image" Target="../media/image28.svg"/><Relationship Id="rId1" Type="http://schemas.openxmlformats.org/officeDocument/2006/relationships/tags" Target="../tags/tag5.xml"/><Relationship Id="rId6" Type="http://schemas.openxmlformats.org/officeDocument/2006/relationships/image" Target="../media/image2.svg"/><Relationship Id="rId11" Type="http://schemas.openxmlformats.org/officeDocument/2006/relationships/image" Target="../media/image13.png"/><Relationship Id="rId24" Type="http://schemas.microsoft.com/office/2007/relationships/hdphoto" Target="../media/hdphoto1.wdp"/><Relationship Id="rId5" Type="http://schemas.openxmlformats.org/officeDocument/2006/relationships/image" Target="../media/image1.png"/><Relationship Id="rId15" Type="http://schemas.openxmlformats.org/officeDocument/2006/relationships/image" Target="../media/image19.png"/><Relationship Id="rId23" Type="http://schemas.openxmlformats.org/officeDocument/2006/relationships/image" Target="../media/image41.png"/><Relationship Id="rId10" Type="http://schemas.openxmlformats.org/officeDocument/2006/relationships/image" Target="../media/image10.svg"/><Relationship Id="rId19" Type="http://schemas.openxmlformats.org/officeDocument/2006/relationships/image" Target="../media/image27.png"/><Relationship Id="rId4" Type="http://schemas.openxmlformats.org/officeDocument/2006/relationships/slideLayout" Target="../slideLayouts/slideLayout7.xml"/><Relationship Id="rId9" Type="http://schemas.openxmlformats.org/officeDocument/2006/relationships/image" Target="../media/image9.png"/><Relationship Id="rId14" Type="http://schemas.openxmlformats.org/officeDocument/2006/relationships/image" Target="../media/image16.svg"/><Relationship Id="rId22" Type="http://schemas.openxmlformats.org/officeDocument/2006/relationships/hyperlink" Target="https://openclipart.org/detail/190161/cyan-highlighter-by-matheod-190161"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media6.m4a"/><Relationship Id="rId7" Type="http://schemas.openxmlformats.org/officeDocument/2006/relationships/image" Target="../media/image44.svg"/><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audio" Target="../media/media7.m4a"/><Relationship Id="rId7" Type="http://schemas.openxmlformats.org/officeDocument/2006/relationships/image" Target="../media/image45.png"/><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20.svg"/><Relationship Id="rId11" Type="http://schemas.openxmlformats.org/officeDocument/2006/relationships/image" Target="../media/image29.png"/><Relationship Id="rId5" Type="http://schemas.openxmlformats.org/officeDocument/2006/relationships/image" Target="../media/image19.png"/><Relationship Id="rId10" Type="http://schemas.openxmlformats.org/officeDocument/2006/relationships/hyperlink" Target="https://docs.google.com/forms/d/e/1FAIpQLSdbEkKXbrCtC_grlLV3nYix_mlN4-0RZj2YvuO7IMEFc-YW6A/viewform?usp=header" TargetMode="External"/><Relationship Id="rId4" Type="http://schemas.openxmlformats.org/officeDocument/2006/relationships/slideLayout" Target="../slideLayouts/slideLayout7.xml"/><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48.png"/><Relationship Id="rId3" Type="http://schemas.openxmlformats.org/officeDocument/2006/relationships/audio" Target="../media/media8.m4a"/><Relationship Id="rId7" Type="http://schemas.openxmlformats.org/officeDocument/2006/relationships/image" Target="../media/image15.png"/><Relationship Id="rId12" Type="http://schemas.openxmlformats.org/officeDocument/2006/relationships/image" Target="../media/image28.svg"/><Relationship Id="rId2" Type="http://schemas.microsoft.com/office/2007/relationships/media" Target="../media/media8.m4a"/><Relationship Id="rId1" Type="http://schemas.openxmlformats.org/officeDocument/2006/relationships/tags" Target="../tags/tag8.xml"/><Relationship Id="rId6" Type="http://schemas.openxmlformats.org/officeDocument/2006/relationships/image" Target="../media/image4.svg"/><Relationship Id="rId11" Type="http://schemas.openxmlformats.org/officeDocument/2006/relationships/image" Target="../media/image27.png"/><Relationship Id="rId5" Type="http://schemas.openxmlformats.org/officeDocument/2006/relationships/image" Target="../media/image3.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slideLayout" Target="../slideLayouts/slideLayout7.xml"/><Relationship Id="rId9" Type="http://schemas.openxmlformats.org/officeDocument/2006/relationships/image" Target="../media/image23.png"/><Relationship Id="rId14" Type="http://schemas.openxmlformats.org/officeDocument/2006/relationships/image" Target="../media/image49.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svg"/><Relationship Id="rId18" Type="http://schemas.openxmlformats.org/officeDocument/2006/relationships/image" Target="../media/image15.png"/><Relationship Id="rId26" Type="http://schemas.openxmlformats.org/officeDocument/2006/relationships/image" Target="../media/image23.png"/><Relationship Id="rId3" Type="http://schemas.openxmlformats.org/officeDocument/2006/relationships/audio" Target="../media/media9.m4a"/><Relationship Id="rId21" Type="http://schemas.openxmlformats.org/officeDocument/2006/relationships/image" Target="../media/image18.svg"/><Relationship Id="rId7" Type="http://schemas.openxmlformats.org/officeDocument/2006/relationships/image" Target="../media/image2.svg"/><Relationship Id="rId12" Type="http://schemas.openxmlformats.org/officeDocument/2006/relationships/image" Target="../media/image9.png"/><Relationship Id="rId17" Type="http://schemas.openxmlformats.org/officeDocument/2006/relationships/image" Target="../media/image14.svg"/><Relationship Id="rId25" Type="http://schemas.openxmlformats.org/officeDocument/2006/relationships/image" Target="../media/image22.svg"/><Relationship Id="rId2" Type="http://schemas.microsoft.com/office/2007/relationships/media" Target="../media/media9.m4a"/><Relationship Id="rId16" Type="http://schemas.openxmlformats.org/officeDocument/2006/relationships/image" Target="../media/image13.png"/><Relationship Id="rId20" Type="http://schemas.openxmlformats.org/officeDocument/2006/relationships/image" Target="../media/image17.png"/><Relationship Id="rId29" Type="http://schemas.openxmlformats.org/officeDocument/2006/relationships/image" Target="../media/image26.svg"/><Relationship Id="rId1" Type="http://schemas.openxmlformats.org/officeDocument/2006/relationships/tags" Target="../tags/tag9.xml"/><Relationship Id="rId6" Type="http://schemas.openxmlformats.org/officeDocument/2006/relationships/image" Target="../media/image1.png"/><Relationship Id="rId11" Type="http://schemas.openxmlformats.org/officeDocument/2006/relationships/image" Target="../media/image8.svg"/><Relationship Id="rId24" Type="http://schemas.openxmlformats.org/officeDocument/2006/relationships/image" Target="../media/image21.png"/><Relationship Id="rId32" Type="http://schemas.openxmlformats.org/officeDocument/2006/relationships/image" Target="../media/image29.png"/><Relationship Id="rId5" Type="http://schemas.openxmlformats.org/officeDocument/2006/relationships/notesSlide" Target="../notesSlides/notesSlide1.xml"/><Relationship Id="rId15" Type="http://schemas.openxmlformats.org/officeDocument/2006/relationships/image" Target="../media/image12.svg"/><Relationship Id="rId23" Type="http://schemas.openxmlformats.org/officeDocument/2006/relationships/image" Target="../media/image20.svg"/><Relationship Id="rId28" Type="http://schemas.openxmlformats.org/officeDocument/2006/relationships/image" Target="../media/image25.png"/><Relationship Id="rId10" Type="http://schemas.openxmlformats.org/officeDocument/2006/relationships/image" Target="../media/image7.png"/><Relationship Id="rId19" Type="http://schemas.openxmlformats.org/officeDocument/2006/relationships/image" Target="../media/image16.svg"/><Relationship Id="rId31" Type="http://schemas.openxmlformats.org/officeDocument/2006/relationships/image" Target="../media/image28.svg"/><Relationship Id="rId4" Type="http://schemas.openxmlformats.org/officeDocument/2006/relationships/slideLayout" Target="../slideLayouts/slideLayout7.xml"/><Relationship Id="rId9" Type="http://schemas.openxmlformats.org/officeDocument/2006/relationships/image" Target="../media/image4.svg"/><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24.svg"/><Relationship Id="rId30"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5.png"/><Relationship Id="rId18" Type="http://schemas.openxmlformats.org/officeDocument/2006/relationships/image" Target="../media/image24.svg"/><Relationship Id="rId26" Type="http://schemas.openxmlformats.org/officeDocument/2006/relationships/image" Target="../media/image38.png"/><Relationship Id="rId3" Type="http://schemas.openxmlformats.org/officeDocument/2006/relationships/audio" Target="../media/media10.m4a"/><Relationship Id="rId21" Type="http://schemas.openxmlformats.org/officeDocument/2006/relationships/image" Target="../media/image34.png"/><Relationship Id="rId7" Type="http://schemas.openxmlformats.org/officeDocument/2006/relationships/image" Target="../media/image7.png"/><Relationship Id="rId12" Type="http://schemas.openxmlformats.org/officeDocument/2006/relationships/image" Target="../media/image14.svg"/><Relationship Id="rId17" Type="http://schemas.openxmlformats.org/officeDocument/2006/relationships/image" Target="../media/image23.png"/><Relationship Id="rId25" Type="http://schemas.openxmlformats.org/officeDocument/2006/relationships/image" Target="../media/image49.svg"/><Relationship Id="rId2" Type="http://schemas.microsoft.com/office/2007/relationships/media" Target="../media/media10.m4a"/><Relationship Id="rId16" Type="http://schemas.openxmlformats.org/officeDocument/2006/relationships/image" Target="../media/image20.svg"/><Relationship Id="rId20" Type="http://schemas.openxmlformats.org/officeDocument/2006/relationships/image" Target="../media/image28.svg"/><Relationship Id="rId29" Type="http://schemas.openxmlformats.org/officeDocument/2006/relationships/image" Target="../media/image46.svg"/><Relationship Id="rId1" Type="http://schemas.openxmlformats.org/officeDocument/2006/relationships/tags" Target="../tags/tag10.xml"/><Relationship Id="rId6" Type="http://schemas.openxmlformats.org/officeDocument/2006/relationships/image" Target="../media/image2.svg"/><Relationship Id="rId11" Type="http://schemas.openxmlformats.org/officeDocument/2006/relationships/image" Target="../media/image13.png"/><Relationship Id="rId24" Type="http://schemas.openxmlformats.org/officeDocument/2006/relationships/image" Target="../media/image48.png"/><Relationship Id="rId5" Type="http://schemas.openxmlformats.org/officeDocument/2006/relationships/image" Target="../media/image1.png"/><Relationship Id="rId15" Type="http://schemas.openxmlformats.org/officeDocument/2006/relationships/image" Target="../media/image19.png"/><Relationship Id="rId23" Type="http://schemas.openxmlformats.org/officeDocument/2006/relationships/image" Target="../media/image42.png"/><Relationship Id="rId28" Type="http://schemas.openxmlformats.org/officeDocument/2006/relationships/image" Target="../media/image45.png"/><Relationship Id="rId10" Type="http://schemas.openxmlformats.org/officeDocument/2006/relationships/image" Target="../media/image10.svg"/><Relationship Id="rId19" Type="http://schemas.openxmlformats.org/officeDocument/2006/relationships/image" Target="../media/image27.png"/><Relationship Id="rId4" Type="http://schemas.openxmlformats.org/officeDocument/2006/relationships/slideLayout" Target="../slideLayouts/slideLayout7.xml"/><Relationship Id="rId9" Type="http://schemas.openxmlformats.org/officeDocument/2006/relationships/image" Target="../media/image9.png"/><Relationship Id="rId14" Type="http://schemas.openxmlformats.org/officeDocument/2006/relationships/image" Target="../media/image16.svg"/><Relationship Id="rId22" Type="http://schemas.openxmlformats.org/officeDocument/2006/relationships/image" Target="../media/image35.svg"/><Relationship Id="rId27" Type="http://schemas.openxmlformats.org/officeDocument/2006/relationships/image" Target="../media/image39.svg"/><Relationship Id="rId30"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svg"/><Relationship Id="rId3" Type="http://schemas.openxmlformats.org/officeDocument/2006/relationships/audio" Target="../media/media11.m4a"/><Relationship Id="rId21" Type="http://schemas.openxmlformats.org/officeDocument/2006/relationships/image" Target="../media/image19.png"/><Relationship Id="rId7" Type="http://schemas.openxmlformats.org/officeDocument/2006/relationships/image" Target="../media/image3.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png"/><Relationship Id="rId2" Type="http://schemas.microsoft.com/office/2007/relationships/media" Target="../media/media11.m4a"/><Relationship Id="rId16" Type="http://schemas.openxmlformats.org/officeDocument/2006/relationships/image" Target="../media/image14.svg"/><Relationship Id="rId20" Type="http://schemas.openxmlformats.org/officeDocument/2006/relationships/image" Target="../media/image18.svg"/><Relationship Id="rId29" Type="http://schemas.openxmlformats.org/officeDocument/2006/relationships/image" Target="../media/image27.png"/><Relationship Id="rId1" Type="http://schemas.openxmlformats.org/officeDocument/2006/relationships/tags" Target="../tags/tag11.xml"/><Relationship Id="rId6" Type="http://schemas.openxmlformats.org/officeDocument/2006/relationships/image" Target="../media/image2.svg"/><Relationship Id="rId11" Type="http://schemas.openxmlformats.org/officeDocument/2006/relationships/image" Target="../media/image9.png"/><Relationship Id="rId24" Type="http://schemas.openxmlformats.org/officeDocument/2006/relationships/image" Target="../media/image22.svg"/><Relationship Id="rId5" Type="http://schemas.openxmlformats.org/officeDocument/2006/relationships/image" Target="../media/image1.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svg"/><Relationship Id="rId10" Type="http://schemas.openxmlformats.org/officeDocument/2006/relationships/image" Target="../media/image8.svg"/><Relationship Id="rId19" Type="http://schemas.openxmlformats.org/officeDocument/2006/relationships/image" Target="../media/image17.png"/><Relationship Id="rId31" Type="http://schemas.openxmlformats.org/officeDocument/2006/relationships/image" Target="../media/image29.png"/><Relationship Id="rId4" Type="http://schemas.openxmlformats.org/officeDocument/2006/relationships/slideLayout" Target="../slideLayouts/slideLayout7.xml"/><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png"/><Relationship Id="rId30" Type="http://schemas.openxmlformats.org/officeDocument/2006/relationships/image" Target="../media/image28.svg"/></Relationships>
</file>

<file path=ppt/slides/_rels/slide12.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svg"/><Relationship Id="rId3" Type="http://schemas.openxmlformats.org/officeDocument/2006/relationships/audio" Target="../media/media12.m4a"/><Relationship Id="rId21" Type="http://schemas.openxmlformats.org/officeDocument/2006/relationships/image" Target="../media/image19.png"/><Relationship Id="rId7" Type="http://schemas.openxmlformats.org/officeDocument/2006/relationships/image" Target="../media/image3.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29.png"/><Relationship Id="rId2" Type="http://schemas.microsoft.com/office/2007/relationships/media" Target="../media/media12.m4a"/><Relationship Id="rId16" Type="http://schemas.openxmlformats.org/officeDocument/2006/relationships/image" Target="../media/image14.svg"/><Relationship Id="rId20" Type="http://schemas.openxmlformats.org/officeDocument/2006/relationships/image" Target="../media/image18.svg"/><Relationship Id="rId29" Type="http://schemas.openxmlformats.org/officeDocument/2006/relationships/image" Target="../media/image27.png"/><Relationship Id="rId1" Type="http://schemas.openxmlformats.org/officeDocument/2006/relationships/tags" Target="../tags/tag12.xml"/><Relationship Id="rId6" Type="http://schemas.openxmlformats.org/officeDocument/2006/relationships/image" Target="../media/image2.svg"/><Relationship Id="rId11" Type="http://schemas.openxmlformats.org/officeDocument/2006/relationships/image" Target="../media/image9.png"/><Relationship Id="rId24" Type="http://schemas.openxmlformats.org/officeDocument/2006/relationships/image" Target="../media/image22.svg"/><Relationship Id="rId32" Type="http://schemas.openxmlformats.org/officeDocument/2006/relationships/hyperlink" Target="https://ace.instructure.com/courses/2089550/modules/items/42701452" TargetMode="External"/><Relationship Id="rId5" Type="http://schemas.openxmlformats.org/officeDocument/2006/relationships/image" Target="../media/image1.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svg"/><Relationship Id="rId10" Type="http://schemas.openxmlformats.org/officeDocument/2006/relationships/image" Target="../media/image8.svg"/><Relationship Id="rId19" Type="http://schemas.openxmlformats.org/officeDocument/2006/relationships/image" Target="../media/image17.png"/><Relationship Id="rId31" Type="http://schemas.openxmlformats.org/officeDocument/2006/relationships/hyperlink" Target="https://www.ereadingworksheets.com/reading-worksheets/main-idea-worksheet-01/preview/main-idea-worksheet-01-01.jpg" TargetMode="External"/><Relationship Id="rId4" Type="http://schemas.openxmlformats.org/officeDocument/2006/relationships/slideLayout" Target="../slideLayouts/slideLayout7.xml"/><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png"/><Relationship Id="rId30" Type="http://schemas.openxmlformats.org/officeDocument/2006/relationships/image" Target="../media/image28.svg"/><Relationship Id="rId8"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a:off x="-2002542" y="7961717"/>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Freeform 3"/>
          <p:cNvSpPr/>
          <p:nvPr/>
        </p:nvSpPr>
        <p:spPr>
          <a:xfrm>
            <a:off x="6030709" y="9258300"/>
            <a:ext cx="3059829" cy="751049"/>
          </a:xfrm>
          <a:custGeom>
            <a:avLst/>
            <a:gdLst/>
            <a:ahLst/>
            <a:cxnLst/>
            <a:rect l="l" t="t" r="r" b="b"/>
            <a:pathLst>
              <a:path w="3059829" h="751049">
                <a:moveTo>
                  <a:pt x="0" y="0"/>
                </a:moveTo>
                <a:lnTo>
                  <a:pt x="3059829" y="0"/>
                </a:lnTo>
                <a:lnTo>
                  <a:pt x="3059829" y="751049"/>
                </a:lnTo>
                <a:lnTo>
                  <a:pt x="0" y="751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 name="Freeform 4"/>
          <p:cNvSpPr/>
          <p:nvPr/>
        </p:nvSpPr>
        <p:spPr>
          <a:xfrm>
            <a:off x="14236705" y="6409875"/>
            <a:ext cx="724985" cy="920616"/>
          </a:xfrm>
          <a:custGeom>
            <a:avLst/>
            <a:gdLst/>
            <a:ahLst/>
            <a:cxnLst/>
            <a:rect l="l" t="t" r="r" b="b"/>
            <a:pathLst>
              <a:path w="724985" h="920616">
                <a:moveTo>
                  <a:pt x="0" y="0"/>
                </a:moveTo>
                <a:lnTo>
                  <a:pt x="724986" y="0"/>
                </a:lnTo>
                <a:lnTo>
                  <a:pt x="724986" y="920616"/>
                </a:lnTo>
                <a:lnTo>
                  <a:pt x="0" y="9206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 name="Freeform 5"/>
          <p:cNvSpPr/>
          <p:nvPr/>
        </p:nvSpPr>
        <p:spPr>
          <a:xfrm>
            <a:off x="14211025" y="8402992"/>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6" name="Freeform 6"/>
          <p:cNvSpPr/>
          <p:nvPr/>
        </p:nvSpPr>
        <p:spPr>
          <a:xfrm>
            <a:off x="-902734" y="-800855"/>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7" name="Freeform 7"/>
          <p:cNvSpPr/>
          <p:nvPr/>
        </p:nvSpPr>
        <p:spPr>
          <a:xfrm>
            <a:off x="12448336" y="-2023778"/>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US"/>
          </a:p>
        </p:txBody>
      </p:sp>
      <p:sp>
        <p:nvSpPr>
          <p:cNvPr id="8" name="Freeform 8"/>
          <p:cNvSpPr/>
          <p:nvPr/>
        </p:nvSpPr>
        <p:spPr>
          <a:xfrm>
            <a:off x="9750248" y="8716464"/>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en-US"/>
          </a:p>
        </p:txBody>
      </p:sp>
      <p:sp>
        <p:nvSpPr>
          <p:cNvPr id="9" name="Freeform 9"/>
          <p:cNvSpPr/>
          <p:nvPr/>
        </p:nvSpPr>
        <p:spPr>
          <a:xfrm>
            <a:off x="7292363" y="-2118838"/>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en-US"/>
          </a:p>
        </p:txBody>
      </p:sp>
      <p:sp>
        <p:nvSpPr>
          <p:cNvPr id="10" name="Freeform 10"/>
          <p:cNvSpPr/>
          <p:nvPr/>
        </p:nvSpPr>
        <p:spPr>
          <a:xfrm rot="4747568">
            <a:off x="-2435419" y="3775653"/>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21">
              <a:extLst>
                <a:ext uri="{96DAC541-7B7A-43D3-8B79-37D633B846F1}">
                  <asvg:svgBlip xmlns:asvg="http://schemas.microsoft.com/office/drawing/2016/SVG/main" r:embed="rId22"/>
                </a:ext>
              </a:extLst>
            </a:blip>
            <a:stretch>
              <a:fillRect/>
            </a:stretch>
          </a:blipFill>
          <a:ln cap="sq">
            <a:noFill/>
            <a:prstDash val="solid"/>
            <a:miter/>
          </a:ln>
        </p:spPr>
        <p:txBody>
          <a:bodyPr/>
          <a:lstStyle/>
          <a:p>
            <a:endParaRPr lang="en-US"/>
          </a:p>
        </p:txBody>
      </p:sp>
      <p:sp>
        <p:nvSpPr>
          <p:cNvPr id="11" name="Freeform 11"/>
          <p:cNvSpPr/>
          <p:nvPr/>
        </p:nvSpPr>
        <p:spPr>
          <a:xfrm>
            <a:off x="4758987" y="-923339"/>
            <a:ext cx="2892762" cy="2919301"/>
          </a:xfrm>
          <a:custGeom>
            <a:avLst/>
            <a:gdLst/>
            <a:ahLst/>
            <a:cxnLst/>
            <a:rect l="l" t="t" r="r" b="b"/>
            <a:pathLst>
              <a:path w="2892762" h="2919301">
                <a:moveTo>
                  <a:pt x="0" y="0"/>
                </a:moveTo>
                <a:lnTo>
                  <a:pt x="2892761" y="0"/>
                </a:lnTo>
                <a:lnTo>
                  <a:pt x="2892761" y="2919300"/>
                </a:lnTo>
                <a:lnTo>
                  <a:pt x="0" y="2919300"/>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txBody>
          <a:bodyPr/>
          <a:lstStyle/>
          <a:p>
            <a:endParaRPr lang="en-US"/>
          </a:p>
        </p:txBody>
      </p:sp>
      <p:sp>
        <p:nvSpPr>
          <p:cNvPr id="12" name="Freeform 12"/>
          <p:cNvSpPr/>
          <p:nvPr/>
        </p:nvSpPr>
        <p:spPr>
          <a:xfrm>
            <a:off x="16740760" y="2226664"/>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txBody>
          <a:bodyPr/>
          <a:lstStyle/>
          <a:p>
            <a:endParaRPr lang="en-US"/>
          </a:p>
        </p:txBody>
      </p:sp>
      <p:sp>
        <p:nvSpPr>
          <p:cNvPr id="13" name="Freeform 13"/>
          <p:cNvSpPr/>
          <p:nvPr/>
        </p:nvSpPr>
        <p:spPr>
          <a:xfrm>
            <a:off x="2783979" y="8687376"/>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7">
              <a:extLst>
                <a:ext uri="{96DAC541-7B7A-43D3-8B79-37D633B846F1}">
                  <asvg:svgBlip xmlns:asvg="http://schemas.microsoft.com/office/drawing/2016/SVG/main" r:embed="rId28"/>
                </a:ext>
              </a:extLst>
            </a:blip>
            <a:stretch>
              <a:fillRect/>
            </a:stretch>
          </a:blipFill>
          <a:ln cap="sq">
            <a:noFill/>
            <a:prstDash val="solid"/>
            <a:miter/>
          </a:ln>
        </p:spPr>
        <p:txBody>
          <a:bodyPr/>
          <a:lstStyle/>
          <a:p>
            <a:endParaRPr lang="en-US"/>
          </a:p>
        </p:txBody>
      </p:sp>
      <p:sp>
        <p:nvSpPr>
          <p:cNvPr id="14" name="Freeform 14"/>
          <p:cNvSpPr/>
          <p:nvPr/>
        </p:nvSpPr>
        <p:spPr>
          <a:xfrm rot="-5282649">
            <a:off x="16202422" y="6753268"/>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29">
              <a:extLst>
                <a:ext uri="{96DAC541-7B7A-43D3-8B79-37D633B846F1}">
                  <asvg:svgBlip xmlns:asvg="http://schemas.microsoft.com/office/drawing/2016/SVG/main" r:embed="rId30"/>
                </a:ext>
              </a:extLst>
            </a:blip>
            <a:stretch>
              <a:fillRect/>
            </a:stretch>
          </a:blipFill>
          <a:ln cap="sq">
            <a:noFill/>
            <a:prstDash val="solid"/>
            <a:miter/>
          </a:ln>
        </p:spPr>
        <p:txBody>
          <a:bodyPr/>
          <a:lstStyle/>
          <a:p>
            <a:endParaRPr lang="en-US"/>
          </a:p>
        </p:txBody>
      </p:sp>
      <p:sp>
        <p:nvSpPr>
          <p:cNvPr id="15" name="Freeform 15"/>
          <p:cNvSpPr/>
          <p:nvPr/>
        </p:nvSpPr>
        <p:spPr>
          <a:xfrm>
            <a:off x="16395460" y="-528325"/>
            <a:ext cx="3104522" cy="3342688"/>
          </a:xfrm>
          <a:custGeom>
            <a:avLst/>
            <a:gdLst/>
            <a:ahLst/>
            <a:cxnLst/>
            <a:rect l="l" t="t" r="r" b="b"/>
            <a:pathLst>
              <a:path w="3104522" h="3342688">
                <a:moveTo>
                  <a:pt x="0" y="0"/>
                </a:moveTo>
                <a:lnTo>
                  <a:pt x="3104522" y="0"/>
                </a:lnTo>
                <a:lnTo>
                  <a:pt x="3104522" y="3342688"/>
                </a:lnTo>
                <a:lnTo>
                  <a:pt x="0" y="3342688"/>
                </a:lnTo>
                <a:lnTo>
                  <a:pt x="0" y="0"/>
                </a:lnTo>
                <a:close/>
              </a:path>
            </a:pathLst>
          </a:custGeom>
          <a:blipFill>
            <a:blip r:embed="rId31">
              <a:extLst>
                <a:ext uri="{96DAC541-7B7A-43D3-8B79-37D633B846F1}">
                  <asvg:svgBlip xmlns:asvg="http://schemas.microsoft.com/office/drawing/2016/SVG/main" r:embed="rId32"/>
                </a:ext>
              </a:extLst>
            </a:blip>
            <a:stretch>
              <a:fillRect/>
            </a:stretch>
          </a:blipFill>
          <a:ln cap="sq">
            <a:noFill/>
            <a:prstDash val="solid"/>
            <a:miter/>
          </a:ln>
        </p:spPr>
        <p:txBody>
          <a:bodyPr/>
          <a:lstStyle/>
          <a:p>
            <a:endParaRPr lang="en-US"/>
          </a:p>
        </p:txBody>
      </p:sp>
      <p:sp>
        <p:nvSpPr>
          <p:cNvPr id="16" name="TextBox 16"/>
          <p:cNvSpPr txBox="1"/>
          <p:nvPr/>
        </p:nvSpPr>
        <p:spPr>
          <a:xfrm>
            <a:off x="1775818" y="2928573"/>
            <a:ext cx="14599198" cy="6287070"/>
          </a:xfrm>
          <a:prstGeom prst="rect">
            <a:avLst/>
          </a:prstGeom>
        </p:spPr>
        <p:txBody>
          <a:bodyPr lIns="0" tIns="0" rIns="0" bIns="0" rtlCol="0" anchor="t">
            <a:spAutoFit/>
          </a:bodyPr>
          <a:lstStyle/>
          <a:p>
            <a:pPr algn="ctr">
              <a:lnSpc>
                <a:spcPts val="12218"/>
              </a:lnSpc>
            </a:pPr>
            <a:r>
              <a:rPr lang="en-US" sz="12998" b="1" dirty="0">
                <a:solidFill>
                  <a:srgbClr val="000000"/>
                </a:solidFill>
                <a:latin typeface="DM Sans Bold"/>
                <a:ea typeface="DM Sans Bold"/>
                <a:cs typeface="DM Sans Bold"/>
                <a:sym typeface="DM Sans Bold"/>
              </a:rPr>
              <a:t>Literacy Quest: The Goal-Setting Challenge</a:t>
            </a:r>
          </a:p>
          <a:p>
            <a:pPr algn="ctr">
              <a:lnSpc>
                <a:spcPts val="12218"/>
              </a:lnSpc>
            </a:pPr>
            <a:endParaRPr lang="en-US" sz="12998" b="1" dirty="0">
              <a:solidFill>
                <a:srgbClr val="000000"/>
              </a:solidFill>
              <a:latin typeface="DM Sans Bold"/>
              <a:ea typeface="DM Sans Bold"/>
              <a:cs typeface="DM Sans Bold"/>
              <a:sym typeface="DM Sans Bold"/>
            </a:endParaRPr>
          </a:p>
        </p:txBody>
      </p:sp>
      <p:sp>
        <p:nvSpPr>
          <p:cNvPr id="18" name="Freeform 18"/>
          <p:cNvSpPr/>
          <p:nvPr/>
        </p:nvSpPr>
        <p:spPr>
          <a:xfrm>
            <a:off x="1775818" y="2371030"/>
            <a:ext cx="724985" cy="920616"/>
          </a:xfrm>
          <a:custGeom>
            <a:avLst/>
            <a:gdLst/>
            <a:ahLst/>
            <a:cxnLst/>
            <a:rect l="l" t="t" r="r" b="b"/>
            <a:pathLst>
              <a:path w="724985" h="920616">
                <a:moveTo>
                  <a:pt x="0" y="0"/>
                </a:moveTo>
                <a:lnTo>
                  <a:pt x="724985" y="0"/>
                </a:lnTo>
                <a:lnTo>
                  <a:pt x="724985" y="920616"/>
                </a:lnTo>
                <a:lnTo>
                  <a:pt x="0" y="9206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31" name="Audio 30">
            <a:extLst>
              <a:ext uri="{FF2B5EF4-FFF2-40B4-BE49-F238E27FC236}">
                <a16:creationId xmlns:a16="http://schemas.microsoft.com/office/drawing/2014/main" id="{157D19E7-C77D-AFBD-D6FA-D7E247053E10}"/>
              </a:ext>
            </a:extLst>
          </p:cNvPr>
          <p:cNvPicPr>
            <a:picLocks noChangeAspect="1"/>
          </p:cNvPicPr>
          <p:nvPr>
            <a:audioFile r:link="rId3"/>
            <p:extLst>
              <p:ext uri="{DAA4B4D4-6D71-4841-9C94-3DE7FCFB9230}">
                <p14:media xmlns:p14="http://schemas.microsoft.com/office/powerpoint/2010/main" r:embed="rId2"/>
              </p:ext>
            </p:extLst>
          </p:nvPr>
        </p:nvPicPr>
        <p:blipFill>
          <a:blip r:embed="rId33"/>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5946"/>
    </mc:Choice>
    <mc:Fallback>
      <p:transition spd="slow" advTm="15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checkerboard(across)">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1"/>
                </p:tgtEl>
              </p:cMediaNode>
            </p:audio>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extBox 2"/>
          <p:cNvSpPr txBox="1"/>
          <p:nvPr/>
        </p:nvSpPr>
        <p:spPr>
          <a:xfrm>
            <a:off x="1504950" y="1793268"/>
            <a:ext cx="7848753" cy="3387090"/>
          </a:xfrm>
          <a:prstGeom prst="rect">
            <a:avLst/>
          </a:prstGeom>
        </p:spPr>
        <p:txBody>
          <a:bodyPr lIns="0" tIns="0" rIns="0" bIns="0" rtlCol="0" anchor="t">
            <a:spAutoFit/>
          </a:bodyPr>
          <a:lstStyle/>
          <a:p>
            <a:pPr algn="l">
              <a:lnSpc>
                <a:spcPts val="8730"/>
              </a:lnSpc>
            </a:pPr>
            <a:r>
              <a:rPr lang="en-US" sz="9000" b="1" dirty="0">
                <a:solidFill>
                  <a:srgbClr val="000000"/>
                </a:solidFill>
                <a:latin typeface="DM Sans Bold"/>
                <a:ea typeface="DM Sans Bold"/>
                <a:cs typeface="DM Sans Bold"/>
                <a:sym typeface="DM Sans Bold"/>
              </a:rPr>
              <a:t>Welcome to Literacy Quest! </a:t>
            </a:r>
          </a:p>
        </p:txBody>
      </p:sp>
      <p:sp>
        <p:nvSpPr>
          <p:cNvPr id="3" name="Freeform 3"/>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6" name="Freeform 6"/>
          <p:cNvSpPr/>
          <p:nvPr/>
        </p:nvSpPr>
        <p:spPr>
          <a:xfrm>
            <a:off x="8326544" y="-923339"/>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8" name="Freeform 8"/>
          <p:cNvSpPr/>
          <p:nvPr/>
        </p:nvSpPr>
        <p:spPr>
          <a:xfrm>
            <a:off x="12065352" y="4751198"/>
            <a:ext cx="5968320" cy="3539840"/>
          </a:xfrm>
          <a:custGeom>
            <a:avLst/>
            <a:gdLst/>
            <a:ahLst/>
            <a:cxnLst/>
            <a:rect l="l" t="t" r="r" b="b"/>
            <a:pathLst>
              <a:path w="5968320" h="3539840">
                <a:moveTo>
                  <a:pt x="0" y="0"/>
                </a:moveTo>
                <a:lnTo>
                  <a:pt x="5968319" y="0"/>
                </a:lnTo>
                <a:lnTo>
                  <a:pt x="5968319" y="3539840"/>
                </a:lnTo>
                <a:lnTo>
                  <a:pt x="0" y="3539840"/>
                </a:lnTo>
                <a:lnTo>
                  <a:pt x="0" y="0"/>
                </a:lnTo>
                <a:close/>
              </a:path>
            </a:pathLst>
          </a:custGeom>
          <a:blipFill>
            <a:blip r:embed="rId15">
              <a:extLst>
                <a:ext uri="{96DAC541-7B7A-43D3-8B79-37D633B846F1}">
                  <asvg:svgBlip xmlns:asvg="http://schemas.microsoft.com/office/drawing/2016/SVG/main" r:embed="rId16"/>
                </a:ext>
              </a:extLst>
            </a:blip>
            <a:stretch>
              <a:fillRect t="-62913"/>
            </a:stretch>
          </a:blipFill>
        </p:spPr>
        <p:txBody>
          <a:bodyPr/>
          <a:lstStyle/>
          <a:p>
            <a:endParaRPr lang="en-US"/>
          </a:p>
        </p:txBody>
      </p:sp>
      <p:sp>
        <p:nvSpPr>
          <p:cNvPr id="9" name="Freeform 9"/>
          <p:cNvSpPr/>
          <p:nvPr/>
        </p:nvSpPr>
        <p:spPr>
          <a:xfrm>
            <a:off x="11881442" y="1995962"/>
            <a:ext cx="2904752" cy="2872074"/>
          </a:xfrm>
          <a:custGeom>
            <a:avLst/>
            <a:gdLst/>
            <a:ahLst/>
            <a:cxnLst/>
            <a:rect l="l" t="t" r="r" b="b"/>
            <a:pathLst>
              <a:path w="2904752" h="2872074">
                <a:moveTo>
                  <a:pt x="0" y="0"/>
                </a:moveTo>
                <a:lnTo>
                  <a:pt x="2904752" y="0"/>
                </a:lnTo>
                <a:lnTo>
                  <a:pt x="2904752" y="2872074"/>
                </a:lnTo>
                <a:lnTo>
                  <a:pt x="0" y="287207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0" name="TextBox 10"/>
          <p:cNvSpPr txBox="1"/>
          <p:nvPr/>
        </p:nvSpPr>
        <p:spPr>
          <a:xfrm>
            <a:off x="1504950" y="5243843"/>
            <a:ext cx="13240584" cy="3884296"/>
          </a:xfrm>
          <a:prstGeom prst="rect">
            <a:avLst/>
          </a:prstGeom>
        </p:spPr>
        <p:txBody>
          <a:bodyPr lIns="0" tIns="0" rIns="0" bIns="0" rtlCol="0" anchor="t">
            <a:spAutoFit/>
          </a:bodyPr>
          <a:lstStyle/>
          <a:p>
            <a:pPr marL="0" lvl="0" indent="0" algn="l">
              <a:lnSpc>
                <a:spcPts val="6209"/>
              </a:lnSpc>
              <a:spcBef>
                <a:spcPct val="0"/>
              </a:spcBef>
            </a:pPr>
            <a:r>
              <a:rPr lang="en-US" sz="4599" spc="275" dirty="0">
                <a:solidFill>
                  <a:srgbClr val="000000"/>
                </a:solidFill>
                <a:latin typeface="DM Sans"/>
                <a:ea typeface="DM Sans"/>
                <a:cs typeface="DM Sans"/>
                <a:sym typeface="DM Sans"/>
              </a:rPr>
              <a:t>S</a:t>
            </a:r>
            <a:r>
              <a:rPr lang="en-US" sz="4599" u="none" spc="275" dirty="0">
                <a:solidFill>
                  <a:srgbClr val="000000"/>
                </a:solidFill>
                <a:latin typeface="DM Sans"/>
                <a:ea typeface="DM Sans"/>
                <a:cs typeface="DM Sans"/>
                <a:sym typeface="DM Sans"/>
              </a:rPr>
              <a:t>et your goal, </a:t>
            </a:r>
          </a:p>
          <a:p>
            <a:pPr marL="0" lvl="0" indent="0" algn="l">
              <a:lnSpc>
                <a:spcPts val="6209"/>
              </a:lnSpc>
              <a:spcBef>
                <a:spcPct val="0"/>
              </a:spcBef>
            </a:pPr>
            <a:r>
              <a:rPr lang="en-US" sz="4599" u="none" spc="275" dirty="0">
                <a:solidFill>
                  <a:srgbClr val="000000"/>
                </a:solidFill>
                <a:latin typeface="DM Sans"/>
                <a:ea typeface="DM Sans"/>
                <a:cs typeface="DM Sans"/>
                <a:sym typeface="DM Sans"/>
              </a:rPr>
              <a:t>complete challenges, </a:t>
            </a:r>
          </a:p>
          <a:p>
            <a:pPr marL="0" lvl="0" indent="0" algn="l">
              <a:lnSpc>
                <a:spcPts val="6209"/>
              </a:lnSpc>
              <a:spcBef>
                <a:spcPct val="0"/>
              </a:spcBef>
            </a:pPr>
            <a:r>
              <a:rPr lang="en-US" sz="4599" u="none" spc="275" dirty="0">
                <a:solidFill>
                  <a:srgbClr val="000000"/>
                </a:solidFill>
                <a:latin typeface="DM Sans"/>
                <a:ea typeface="DM Sans"/>
                <a:cs typeface="DM Sans"/>
                <a:sym typeface="DM Sans"/>
              </a:rPr>
              <a:t>and earn badges on your journey to becoming a confident reader and writer!</a:t>
            </a:r>
          </a:p>
          <a:p>
            <a:pPr marL="0" lvl="0" indent="0" algn="l">
              <a:lnSpc>
                <a:spcPts val="6209"/>
              </a:lnSpc>
              <a:spcBef>
                <a:spcPct val="0"/>
              </a:spcBef>
            </a:pPr>
            <a:endParaRPr lang="en-US" sz="4599" u="none" spc="275" dirty="0">
              <a:solidFill>
                <a:srgbClr val="000000"/>
              </a:solidFill>
              <a:latin typeface="DM Sans"/>
              <a:ea typeface="DM Sans"/>
              <a:cs typeface="DM Sans"/>
              <a:sym typeface="DM Sans"/>
            </a:endParaRPr>
          </a:p>
        </p:txBody>
      </p:sp>
      <p:pic>
        <p:nvPicPr>
          <p:cNvPr id="22" name="Audio 21">
            <a:extLst>
              <a:ext uri="{FF2B5EF4-FFF2-40B4-BE49-F238E27FC236}">
                <a16:creationId xmlns:a16="http://schemas.microsoft.com/office/drawing/2014/main" id="{23CE454B-51D7-40BD-49CF-8FB6BABBE2F1}"/>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4069"/>
    </mc:Choice>
    <mc:Fallback>
      <p:transition spd="slow" advTm="14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2"/>
                </p:tgtEl>
              </p:cMediaNode>
            </p:audio>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extBox 2"/>
          <p:cNvSpPr txBox="1"/>
          <p:nvPr/>
        </p:nvSpPr>
        <p:spPr>
          <a:xfrm>
            <a:off x="1504950" y="2014071"/>
            <a:ext cx="7025086" cy="4491990"/>
          </a:xfrm>
          <a:prstGeom prst="rect">
            <a:avLst/>
          </a:prstGeom>
        </p:spPr>
        <p:txBody>
          <a:bodyPr lIns="0" tIns="0" rIns="0" bIns="0" rtlCol="0" anchor="t">
            <a:spAutoFit/>
          </a:bodyPr>
          <a:lstStyle/>
          <a:p>
            <a:pPr algn="l">
              <a:lnSpc>
                <a:spcPts val="8730"/>
              </a:lnSpc>
            </a:pPr>
            <a:r>
              <a:rPr lang="en-US" sz="9000" b="1" dirty="0">
                <a:solidFill>
                  <a:srgbClr val="000000"/>
                </a:solidFill>
                <a:latin typeface="DM Sans Bold"/>
                <a:ea typeface="DM Sans Bold"/>
                <a:cs typeface="DM Sans Bold"/>
                <a:sym typeface="DM Sans Bold"/>
              </a:rPr>
              <a:t>Set Your SMART Literacy Goal</a:t>
            </a:r>
          </a:p>
        </p:txBody>
      </p:sp>
      <p:sp>
        <p:nvSpPr>
          <p:cNvPr id="3" name="TextBox 3"/>
          <p:cNvSpPr txBox="1"/>
          <p:nvPr/>
        </p:nvSpPr>
        <p:spPr>
          <a:xfrm>
            <a:off x="1504950" y="6509601"/>
            <a:ext cx="7025086" cy="2794636"/>
          </a:xfrm>
          <a:prstGeom prst="rect">
            <a:avLst/>
          </a:prstGeom>
        </p:spPr>
        <p:txBody>
          <a:bodyPr lIns="0" tIns="0" rIns="0" bIns="0" rtlCol="0" anchor="t">
            <a:spAutoFit/>
          </a:bodyPr>
          <a:lstStyle/>
          <a:p>
            <a:pPr marL="0" lvl="0" indent="0" algn="l">
              <a:lnSpc>
                <a:spcPts val="4454"/>
              </a:lnSpc>
              <a:spcBef>
                <a:spcPct val="0"/>
              </a:spcBef>
            </a:pPr>
            <a:r>
              <a:rPr lang="en-US" sz="3299" b="1" spc="197" dirty="0">
                <a:solidFill>
                  <a:srgbClr val="000000"/>
                </a:solidFill>
                <a:latin typeface="DM Sans Bold"/>
                <a:ea typeface="DM Sans Bold"/>
                <a:cs typeface="DM Sans Bold"/>
                <a:sym typeface="DM Sans Bold"/>
              </a:rPr>
              <a:t>Instructi</a:t>
            </a:r>
            <a:r>
              <a:rPr lang="en-US" sz="3299" b="1" u="none" spc="197" dirty="0">
                <a:solidFill>
                  <a:srgbClr val="000000"/>
                </a:solidFill>
                <a:latin typeface="DM Sans Bold"/>
                <a:ea typeface="DM Sans Bold"/>
                <a:cs typeface="DM Sans Bold"/>
                <a:sym typeface="DM Sans Bold"/>
              </a:rPr>
              <a:t>ons</a:t>
            </a:r>
            <a:r>
              <a:rPr lang="en-US" sz="3299" u="none" spc="197" dirty="0">
                <a:solidFill>
                  <a:srgbClr val="000000"/>
                </a:solidFill>
                <a:latin typeface="DM Sans"/>
                <a:ea typeface="DM Sans"/>
                <a:cs typeface="DM Sans"/>
                <a:sym typeface="DM Sans"/>
              </a:rPr>
              <a:t>: Think of something you want to improve in reading or writing. Use the SMART goal guide to write it.</a:t>
            </a:r>
          </a:p>
          <a:p>
            <a:pPr marL="0" lvl="0" indent="0" algn="l">
              <a:lnSpc>
                <a:spcPts val="4454"/>
              </a:lnSpc>
              <a:spcBef>
                <a:spcPct val="0"/>
              </a:spcBef>
            </a:pPr>
            <a:endParaRPr lang="en-US" sz="3299" u="none" spc="197" dirty="0">
              <a:solidFill>
                <a:srgbClr val="000000"/>
              </a:solidFill>
              <a:latin typeface="DM Sans"/>
              <a:ea typeface="DM Sans"/>
              <a:cs typeface="DM Sans"/>
              <a:sym typeface="DM Sans"/>
            </a:endParaRPr>
          </a:p>
        </p:txBody>
      </p:sp>
      <p:grpSp>
        <p:nvGrpSpPr>
          <p:cNvPr id="4" name="Group 4"/>
          <p:cNvGrpSpPr/>
          <p:nvPr/>
        </p:nvGrpSpPr>
        <p:grpSpPr>
          <a:xfrm>
            <a:off x="8648220" y="2019300"/>
            <a:ext cx="9182580" cy="6256861"/>
            <a:chOff x="0" y="0"/>
            <a:chExt cx="2764688" cy="2094536"/>
          </a:xfrm>
        </p:grpSpPr>
        <p:sp>
          <p:nvSpPr>
            <p:cNvPr id="5" name="Freeform 5"/>
            <p:cNvSpPr/>
            <p:nvPr/>
          </p:nvSpPr>
          <p:spPr>
            <a:xfrm>
              <a:off x="0" y="0"/>
              <a:ext cx="2764688" cy="2094536"/>
            </a:xfrm>
            <a:custGeom>
              <a:avLst/>
              <a:gdLst/>
              <a:ahLst/>
              <a:cxnLst/>
              <a:rect l="l" t="t" r="r" b="b"/>
              <a:pathLst>
                <a:path w="2764688" h="2094536">
                  <a:moveTo>
                    <a:pt x="14061" y="0"/>
                  </a:moveTo>
                  <a:lnTo>
                    <a:pt x="2750626" y="0"/>
                  </a:lnTo>
                  <a:cubicBezTo>
                    <a:pt x="2754356" y="0"/>
                    <a:pt x="2757932" y="1481"/>
                    <a:pt x="2760569" y="4118"/>
                  </a:cubicBezTo>
                  <a:cubicBezTo>
                    <a:pt x="2763206" y="6755"/>
                    <a:pt x="2764688" y="10332"/>
                    <a:pt x="2764688" y="14061"/>
                  </a:cubicBezTo>
                  <a:lnTo>
                    <a:pt x="2764688" y="2080474"/>
                  </a:lnTo>
                  <a:cubicBezTo>
                    <a:pt x="2764688" y="2084204"/>
                    <a:pt x="2763206" y="2087780"/>
                    <a:pt x="2760569" y="2090417"/>
                  </a:cubicBezTo>
                  <a:cubicBezTo>
                    <a:pt x="2757932" y="2093054"/>
                    <a:pt x="2754356" y="2094536"/>
                    <a:pt x="2750626" y="2094536"/>
                  </a:cubicBezTo>
                  <a:lnTo>
                    <a:pt x="14061" y="2094536"/>
                  </a:lnTo>
                  <a:cubicBezTo>
                    <a:pt x="10332" y="2094536"/>
                    <a:pt x="6755" y="2093054"/>
                    <a:pt x="4118" y="2090417"/>
                  </a:cubicBezTo>
                  <a:cubicBezTo>
                    <a:pt x="1481" y="2087780"/>
                    <a:pt x="0" y="2084204"/>
                    <a:pt x="0" y="2080474"/>
                  </a:cubicBezTo>
                  <a:lnTo>
                    <a:pt x="0" y="14061"/>
                  </a:lnTo>
                  <a:cubicBezTo>
                    <a:pt x="0" y="10332"/>
                    <a:pt x="1481" y="6755"/>
                    <a:pt x="4118" y="4118"/>
                  </a:cubicBezTo>
                  <a:cubicBezTo>
                    <a:pt x="6755" y="1481"/>
                    <a:pt x="10332" y="0"/>
                    <a:pt x="14061" y="0"/>
                  </a:cubicBezTo>
                  <a:close/>
                </a:path>
              </a:pathLst>
            </a:custGeom>
            <a:solidFill>
              <a:srgbClr val="C0DFFD"/>
            </a:solidFill>
          </p:spPr>
          <p:txBody>
            <a:bodyPr/>
            <a:lstStyle/>
            <a:p>
              <a:endParaRPr lang="en-US"/>
            </a:p>
          </p:txBody>
        </p:sp>
        <p:sp>
          <p:nvSpPr>
            <p:cNvPr id="6" name="TextBox 6"/>
            <p:cNvSpPr txBox="1"/>
            <p:nvPr/>
          </p:nvSpPr>
          <p:spPr>
            <a:xfrm>
              <a:off x="0" y="85725"/>
              <a:ext cx="2764688" cy="2008811"/>
            </a:xfrm>
            <a:prstGeom prst="rect">
              <a:avLst/>
            </a:prstGeom>
          </p:spPr>
          <p:txBody>
            <a:bodyPr lIns="50800" tIns="50800" rIns="50800" bIns="50800" rtlCol="0" anchor="ctr"/>
            <a:lstStyle/>
            <a:p>
              <a:pPr algn="ctr">
                <a:lnSpc>
                  <a:spcPts val="1925"/>
                </a:lnSpc>
              </a:pPr>
              <a:endParaRPr/>
            </a:p>
          </p:txBody>
        </p:sp>
      </p:grpSp>
      <p:grpSp>
        <p:nvGrpSpPr>
          <p:cNvPr id="7" name="Group 7"/>
          <p:cNvGrpSpPr/>
          <p:nvPr/>
        </p:nvGrpSpPr>
        <p:grpSpPr>
          <a:xfrm>
            <a:off x="8530036" y="8601074"/>
            <a:ext cx="9434984" cy="1268727"/>
            <a:chOff x="0" y="0"/>
            <a:chExt cx="3158438" cy="312247"/>
          </a:xfrm>
        </p:grpSpPr>
        <p:sp>
          <p:nvSpPr>
            <p:cNvPr id="8" name="Freeform 8"/>
            <p:cNvSpPr/>
            <p:nvPr/>
          </p:nvSpPr>
          <p:spPr>
            <a:xfrm>
              <a:off x="0" y="0"/>
              <a:ext cx="3158438" cy="312247"/>
            </a:xfrm>
            <a:custGeom>
              <a:avLst/>
              <a:gdLst/>
              <a:ahLst/>
              <a:cxnLst/>
              <a:rect l="l" t="t" r="r" b="b"/>
              <a:pathLst>
                <a:path w="3158438" h="312247">
                  <a:moveTo>
                    <a:pt x="12308" y="0"/>
                  </a:moveTo>
                  <a:lnTo>
                    <a:pt x="3146130" y="0"/>
                  </a:lnTo>
                  <a:cubicBezTo>
                    <a:pt x="3152928" y="0"/>
                    <a:pt x="3158438" y="5511"/>
                    <a:pt x="3158438" y="12308"/>
                  </a:cubicBezTo>
                  <a:lnTo>
                    <a:pt x="3158438" y="299938"/>
                  </a:lnTo>
                  <a:cubicBezTo>
                    <a:pt x="3158438" y="303203"/>
                    <a:pt x="3157142" y="306333"/>
                    <a:pt x="3154833" y="308642"/>
                  </a:cubicBezTo>
                  <a:cubicBezTo>
                    <a:pt x="3152525" y="310950"/>
                    <a:pt x="3149394" y="312247"/>
                    <a:pt x="3146130" y="312247"/>
                  </a:cubicBezTo>
                  <a:lnTo>
                    <a:pt x="12308" y="312247"/>
                  </a:lnTo>
                  <a:cubicBezTo>
                    <a:pt x="5511" y="312247"/>
                    <a:pt x="0" y="306736"/>
                    <a:pt x="0" y="299938"/>
                  </a:cubicBezTo>
                  <a:lnTo>
                    <a:pt x="0" y="12308"/>
                  </a:lnTo>
                  <a:cubicBezTo>
                    <a:pt x="0" y="5511"/>
                    <a:pt x="5511" y="0"/>
                    <a:pt x="12308" y="0"/>
                  </a:cubicBezTo>
                  <a:close/>
                </a:path>
              </a:pathLst>
            </a:custGeom>
            <a:solidFill>
              <a:srgbClr val="8AB7E2"/>
            </a:solidFill>
          </p:spPr>
          <p:txBody>
            <a:bodyPr/>
            <a:lstStyle/>
            <a:p>
              <a:endParaRPr lang="en-US"/>
            </a:p>
          </p:txBody>
        </p:sp>
        <p:sp>
          <p:nvSpPr>
            <p:cNvPr id="9" name="TextBox 9"/>
            <p:cNvSpPr txBox="1"/>
            <p:nvPr/>
          </p:nvSpPr>
          <p:spPr>
            <a:xfrm>
              <a:off x="0" y="85725"/>
              <a:ext cx="3158438" cy="226522"/>
            </a:xfrm>
            <a:prstGeom prst="rect">
              <a:avLst/>
            </a:prstGeom>
          </p:spPr>
          <p:txBody>
            <a:bodyPr lIns="50800" tIns="50800" rIns="50800" bIns="50800" rtlCol="0" anchor="ctr"/>
            <a:lstStyle/>
            <a:p>
              <a:pPr algn="ctr">
                <a:lnSpc>
                  <a:spcPts val="1925"/>
                </a:lnSpc>
              </a:pPr>
              <a:endParaRPr/>
            </a:p>
          </p:txBody>
        </p:sp>
      </p:grpSp>
      <p:sp>
        <p:nvSpPr>
          <p:cNvPr id="10" name="Freeform 10"/>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4472906" y="-2364815"/>
            <a:ext cx="4980952" cy="3731186"/>
          </a:xfrm>
          <a:custGeom>
            <a:avLst/>
            <a:gdLst/>
            <a:ahLst/>
            <a:cxnLst/>
            <a:rect l="l" t="t" r="r" b="b"/>
            <a:pathLst>
              <a:path w="4980952" h="3731186">
                <a:moveTo>
                  <a:pt x="0" y="0"/>
                </a:moveTo>
                <a:lnTo>
                  <a:pt x="4980951" y="0"/>
                </a:lnTo>
                <a:lnTo>
                  <a:pt x="4980951" y="3731186"/>
                </a:lnTo>
                <a:lnTo>
                  <a:pt x="0" y="373118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12" name="Freeform 12"/>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13" name="Freeform 13"/>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14" name="Freeform 14"/>
          <p:cNvSpPr/>
          <p:nvPr/>
        </p:nvSpPr>
        <p:spPr>
          <a:xfrm>
            <a:off x="15397481" y="13053"/>
            <a:ext cx="2909569" cy="2706636"/>
          </a:xfrm>
          <a:custGeom>
            <a:avLst/>
            <a:gdLst/>
            <a:ahLst/>
            <a:cxnLst/>
            <a:rect l="l" t="t" r="r" b="b"/>
            <a:pathLst>
              <a:path w="2155195" h="2093233">
                <a:moveTo>
                  <a:pt x="0" y="0"/>
                </a:moveTo>
                <a:lnTo>
                  <a:pt x="2155195" y="0"/>
                </a:lnTo>
                <a:lnTo>
                  <a:pt x="2155195" y="2093234"/>
                </a:lnTo>
                <a:lnTo>
                  <a:pt x="0" y="209323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TextBox 15"/>
          <p:cNvSpPr txBox="1"/>
          <p:nvPr/>
        </p:nvSpPr>
        <p:spPr>
          <a:xfrm>
            <a:off x="8648220" y="1181100"/>
            <a:ext cx="4774917" cy="1034423"/>
          </a:xfrm>
          <a:prstGeom prst="rect">
            <a:avLst/>
          </a:prstGeom>
        </p:spPr>
        <p:txBody>
          <a:bodyPr lIns="0" tIns="0" rIns="0" bIns="0" rtlCol="0" anchor="t">
            <a:spAutoFit/>
          </a:bodyPr>
          <a:lstStyle/>
          <a:p>
            <a:pPr algn="l">
              <a:lnSpc>
                <a:spcPts val="7680"/>
              </a:lnSpc>
            </a:pPr>
            <a:r>
              <a:rPr lang="en-US" sz="8000" spc="-656" dirty="0">
                <a:solidFill>
                  <a:srgbClr val="000000"/>
                </a:solidFill>
                <a:latin typeface="DM Sans"/>
                <a:ea typeface="DM Sans"/>
                <a:cs typeface="DM Sans"/>
                <a:sym typeface="DM Sans"/>
              </a:rPr>
              <a:t>MY GOALS:</a:t>
            </a:r>
          </a:p>
        </p:txBody>
      </p:sp>
      <p:sp>
        <p:nvSpPr>
          <p:cNvPr id="16" name="TextBox 16"/>
          <p:cNvSpPr txBox="1"/>
          <p:nvPr/>
        </p:nvSpPr>
        <p:spPr>
          <a:xfrm>
            <a:off x="9597935" y="8879230"/>
            <a:ext cx="5194387" cy="462167"/>
          </a:xfrm>
          <a:prstGeom prst="rect">
            <a:avLst/>
          </a:prstGeom>
        </p:spPr>
        <p:txBody>
          <a:bodyPr lIns="0" tIns="0" rIns="0" bIns="0" rtlCol="0" anchor="t">
            <a:spAutoFit/>
          </a:bodyPr>
          <a:lstStyle/>
          <a:p>
            <a:pPr algn="l">
              <a:lnSpc>
                <a:spcPts val="3456"/>
              </a:lnSpc>
            </a:pPr>
            <a:r>
              <a:rPr lang="en-US" sz="3600" spc="-295" dirty="0">
                <a:solidFill>
                  <a:srgbClr val="000000"/>
                </a:solidFill>
                <a:latin typeface="DM Sans"/>
                <a:ea typeface="DM Sans"/>
                <a:cs typeface="DM Sans"/>
                <a:sym typeface="DM Sans"/>
              </a:rPr>
              <a:t>BADGE EARNED:</a:t>
            </a:r>
          </a:p>
        </p:txBody>
      </p:sp>
      <p:sp>
        <p:nvSpPr>
          <p:cNvPr id="17" name="TextBox 17"/>
          <p:cNvSpPr txBox="1"/>
          <p:nvPr/>
        </p:nvSpPr>
        <p:spPr>
          <a:xfrm>
            <a:off x="12325343" y="8496300"/>
            <a:ext cx="4933957" cy="1784987"/>
          </a:xfrm>
          <a:prstGeom prst="rect">
            <a:avLst/>
          </a:prstGeom>
        </p:spPr>
        <p:txBody>
          <a:bodyPr lIns="0" tIns="0" rIns="0" bIns="0" rtlCol="0" anchor="t">
            <a:spAutoFit/>
          </a:bodyPr>
          <a:lstStyle/>
          <a:p>
            <a:pPr algn="ctr">
              <a:lnSpc>
                <a:spcPts val="7139"/>
              </a:lnSpc>
              <a:spcBef>
                <a:spcPct val="0"/>
              </a:spcBef>
            </a:pPr>
            <a:r>
              <a:rPr lang="en-US" sz="5099" dirty="0">
                <a:solidFill>
                  <a:srgbClr val="000000"/>
                </a:solidFill>
                <a:latin typeface="Open Sans Light"/>
                <a:ea typeface="Open Sans Light"/>
                <a:cs typeface="Open Sans Light"/>
                <a:sym typeface="Open Sans Light"/>
              </a:rPr>
              <a:t>🎯 Goal Setter</a:t>
            </a:r>
          </a:p>
          <a:p>
            <a:pPr algn="ctr">
              <a:lnSpc>
                <a:spcPts val="7139"/>
              </a:lnSpc>
              <a:spcBef>
                <a:spcPct val="0"/>
              </a:spcBef>
            </a:pPr>
            <a:endParaRPr lang="en-US" sz="5099" dirty="0">
              <a:solidFill>
                <a:srgbClr val="000000"/>
              </a:solidFill>
              <a:latin typeface="Open Sans Light"/>
              <a:ea typeface="Open Sans Light"/>
              <a:cs typeface="Open Sans Light"/>
              <a:sym typeface="Open Sans Light"/>
            </a:endParaRPr>
          </a:p>
        </p:txBody>
      </p:sp>
      <p:sp>
        <p:nvSpPr>
          <p:cNvPr id="19" name="TextBox 18">
            <a:extLst>
              <a:ext uri="{FF2B5EF4-FFF2-40B4-BE49-F238E27FC236}">
                <a16:creationId xmlns:a16="http://schemas.microsoft.com/office/drawing/2014/main" id="{4FE7B98D-4B06-1E27-1DED-EEFEE2543D6E}"/>
              </a:ext>
            </a:extLst>
          </p:cNvPr>
          <p:cNvSpPr txBox="1"/>
          <p:nvPr/>
        </p:nvSpPr>
        <p:spPr>
          <a:xfrm>
            <a:off x="11525755" y="9412256"/>
            <a:ext cx="9582150" cy="461665"/>
          </a:xfrm>
          <a:prstGeom prst="rect">
            <a:avLst/>
          </a:prstGeom>
          <a:noFill/>
        </p:spPr>
        <p:txBody>
          <a:bodyPr wrap="square">
            <a:spAutoFit/>
          </a:bodyPr>
          <a:lstStyle/>
          <a:p>
            <a:r>
              <a:rPr lang="en-US" sz="2400" dirty="0">
                <a:solidFill>
                  <a:srgbClr val="000000"/>
                </a:solidFill>
                <a:latin typeface="Open Sans Light"/>
                <a:cs typeface="Open Sans Light"/>
                <a:sym typeface="Open Sans Light"/>
              </a:rPr>
              <a:t>POINTS EARNED: 10 PTS</a:t>
            </a:r>
            <a:endParaRPr lang="en-US" sz="2400" dirty="0"/>
          </a:p>
        </p:txBody>
      </p:sp>
      <p:pic>
        <p:nvPicPr>
          <p:cNvPr id="27" name="Audio 26">
            <a:extLst>
              <a:ext uri="{FF2B5EF4-FFF2-40B4-BE49-F238E27FC236}">
                <a16:creationId xmlns:a16="http://schemas.microsoft.com/office/drawing/2014/main" id="{D3640AFF-FBF6-C912-648F-132809E6B46A}"/>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3429"/>
    </mc:Choice>
    <mc:Fallback>
      <p:transition spd="slow" advTm="13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dissolv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checkerboard(across)">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7"/>
                </p:tgtEl>
              </p:cMediaNode>
            </p:audio>
          </p:childTnLst>
        </p:cTn>
      </p:par>
    </p:tnLst>
    <p:bldLst>
      <p:bldP spid="2" grpId="0"/>
      <p:bldP spid="3" grpId="0"/>
      <p:bldP spid="14" grpId="0" animBg="1"/>
      <p:bldP spid="15"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16" name="Group 7">
            <a:extLst>
              <a:ext uri="{FF2B5EF4-FFF2-40B4-BE49-F238E27FC236}">
                <a16:creationId xmlns:a16="http://schemas.microsoft.com/office/drawing/2014/main" id="{1DDDC940-E43D-49D6-0C53-BFA09AC7451F}"/>
              </a:ext>
            </a:extLst>
          </p:cNvPr>
          <p:cNvGrpSpPr/>
          <p:nvPr/>
        </p:nvGrpSpPr>
        <p:grpSpPr>
          <a:xfrm>
            <a:off x="8530036" y="8601074"/>
            <a:ext cx="9434984" cy="1268727"/>
            <a:chOff x="0" y="0"/>
            <a:chExt cx="3158438" cy="312247"/>
          </a:xfrm>
        </p:grpSpPr>
        <p:sp>
          <p:nvSpPr>
            <p:cNvPr id="17" name="Freeform 8">
              <a:extLst>
                <a:ext uri="{FF2B5EF4-FFF2-40B4-BE49-F238E27FC236}">
                  <a16:creationId xmlns:a16="http://schemas.microsoft.com/office/drawing/2014/main" id="{E9BE88D4-29A1-538E-801E-C284E8D67565}"/>
                </a:ext>
              </a:extLst>
            </p:cNvPr>
            <p:cNvSpPr/>
            <p:nvPr/>
          </p:nvSpPr>
          <p:spPr>
            <a:xfrm>
              <a:off x="0" y="0"/>
              <a:ext cx="3158438" cy="312247"/>
            </a:xfrm>
            <a:custGeom>
              <a:avLst/>
              <a:gdLst/>
              <a:ahLst/>
              <a:cxnLst/>
              <a:rect l="l" t="t" r="r" b="b"/>
              <a:pathLst>
                <a:path w="3158438" h="312247">
                  <a:moveTo>
                    <a:pt x="12308" y="0"/>
                  </a:moveTo>
                  <a:lnTo>
                    <a:pt x="3146130" y="0"/>
                  </a:lnTo>
                  <a:cubicBezTo>
                    <a:pt x="3152928" y="0"/>
                    <a:pt x="3158438" y="5511"/>
                    <a:pt x="3158438" y="12308"/>
                  </a:cubicBezTo>
                  <a:lnTo>
                    <a:pt x="3158438" y="299938"/>
                  </a:lnTo>
                  <a:cubicBezTo>
                    <a:pt x="3158438" y="303203"/>
                    <a:pt x="3157142" y="306333"/>
                    <a:pt x="3154833" y="308642"/>
                  </a:cubicBezTo>
                  <a:cubicBezTo>
                    <a:pt x="3152525" y="310950"/>
                    <a:pt x="3149394" y="312247"/>
                    <a:pt x="3146130" y="312247"/>
                  </a:cubicBezTo>
                  <a:lnTo>
                    <a:pt x="12308" y="312247"/>
                  </a:lnTo>
                  <a:cubicBezTo>
                    <a:pt x="5511" y="312247"/>
                    <a:pt x="0" y="306736"/>
                    <a:pt x="0" y="299938"/>
                  </a:cubicBezTo>
                  <a:lnTo>
                    <a:pt x="0" y="12308"/>
                  </a:lnTo>
                  <a:cubicBezTo>
                    <a:pt x="0" y="5511"/>
                    <a:pt x="5511" y="0"/>
                    <a:pt x="12308" y="0"/>
                  </a:cubicBezTo>
                  <a:close/>
                </a:path>
              </a:pathLst>
            </a:custGeom>
            <a:solidFill>
              <a:srgbClr val="8AB7E2"/>
            </a:solidFill>
          </p:spPr>
          <p:txBody>
            <a:bodyPr/>
            <a:lstStyle/>
            <a:p>
              <a:endParaRPr lang="en-US"/>
            </a:p>
          </p:txBody>
        </p:sp>
        <p:sp>
          <p:nvSpPr>
            <p:cNvPr id="18" name="TextBox 9">
              <a:extLst>
                <a:ext uri="{FF2B5EF4-FFF2-40B4-BE49-F238E27FC236}">
                  <a16:creationId xmlns:a16="http://schemas.microsoft.com/office/drawing/2014/main" id="{59F0197C-E6B4-A0B6-778C-127B2575D76A}"/>
                </a:ext>
              </a:extLst>
            </p:cNvPr>
            <p:cNvSpPr txBox="1"/>
            <p:nvPr/>
          </p:nvSpPr>
          <p:spPr>
            <a:xfrm>
              <a:off x="0" y="85725"/>
              <a:ext cx="3158438" cy="226522"/>
            </a:xfrm>
            <a:prstGeom prst="rect">
              <a:avLst/>
            </a:prstGeom>
          </p:spPr>
          <p:txBody>
            <a:bodyPr lIns="50800" tIns="50800" rIns="50800" bIns="50800" rtlCol="0" anchor="ctr"/>
            <a:lstStyle/>
            <a:p>
              <a:pPr algn="ctr">
                <a:lnSpc>
                  <a:spcPts val="1925"/>
                </a:lnSpc>
              </a:pPr>
              <a:endParaRPr/>
            </a:p>
          </p:txBody>
        </p:sp>
      </p:grpSp>
      <p:sp>
        <p:nvSpPr>
          <p:cNvPr id="2" name="Freeform 2"/>
          <p:cNvSpPr/>
          <p:nvPr/>
        </p:nvSpPr>
        <p:spPr>
          <a:xfrm>
            <a:off x="10078075" y="1267971"/>
            <a:ext cx="4208573" cy="4247184"/>
          </a:xfrm>
          <a:custGeom>
            <a:avLst/>
            <a:gdLst/>
            <a:ahLst/>
            <a:cxnLst/>
            <a:rect l="l" t="t" r="r" b="b"/>
            <a:pathLst>
              <a:path w="4208573" h="4247184">
                <a:moveTo>
                  <a:pt x="0" y="0"/>
                </a:moveTo>
                <a:lnTo>
                  <a:pt x="4208574" y="0"/>
                </a:lnTo>
                <a:lnTo>
                  <a:pt x="4208574" y="4247184"/>
                </a:lnTo>
                <a:lnTo>
                  <a:pt x="0" y="424718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3" name="Freeform 3"/>
          <p:cNvSpPr/>
          <p:nvPr/>
        </p:nvSpPr>
        <p:spPr>
          <a:xfrm>
            <a:off x="11959330" y="2471388"/>
            <a:ext cx="5501593" cy="6029143"/>
          </a:xfrm>
          <a:custGeom>
            <a:avLst/>
            <a:gdLst/>
            <a:ahLst/>
            <a:cxnLst/>
            <a:rect l="l" t="t" r="r" b="b"/>
            <a:pathLst>
              <a:path w="5501593" h="6029143">
                <a:moveTo>
                  <a:pt x="0" y="0"/>
                </a:moveTo>
                <a:lnTo>
                  <a:pt x="5501593" y="0"/>
                </a:lnTo>
                <a:lnTo>
                  <a:pt x="5501593" y="6029143"/>
                </a:lnTo>
                <a:lnTo>
                  <a:pt x="0" y="60291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4710127" y="117169"/>
            <a:ext cx="3254894" cy="2270288"/>
          </a:xfrm>
          <a:custGeom>
            <a:avLst/>
            <a:gdLst/>
            <a:ahLst/>
            <a:cxnLst/>
            <a:rect l="l" t="t" r="r" b="b"/>
            <a:pathLst>
              <a:path w="3254894" h="2270288">
                <a:moveTo>
                  <a:pt x="0" y="0"/>
                </a:moveTo>
                <a:lnTo>
                  <a:pt x="3254893" y="0"/>
                </a:lnTo>
                <a:lnTo>
                  <a:pt x="3254893" y="2270288"/>
                </a:lnTo>
                <a:lnTo>
                  <a:pt x="0" y="22702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1504950" y="2345718"/>
            <a:ext cx="8092094" cy="2282190"/>
          </a:xfrm>
          <a:prstGeom prst="rect">
            <a:avLst/>
          </a:prstGeom>
        </p:spPr>
        <p:txBody>
          <a:bodyPr lIns="0" tIns="0" rIns="0" bIns="0" rtlCol="0" anchor="t">
            <a:spAutoFit/>
          </a:bodyPr>
          <a:lstStyle/>
          <a:p>
            <a:pPr algn="l">
              <a:lnSpc>
                <a:spcPts val="8730"/>
              </a:lnSpc>
            </a:pPr>
            <a:r>
              <a:rPr lang="en-US" sz="9000" b="1" dirty="0">
                <a:solidFill>
                  <a:srgbClr val="000000"/>
                </a:solidFill>
                <a:latin typeface="DM Sans Bold"/>
                <a:ea typeface="DM Sans Bold"/>
                <a:cs typeface="DM Sans Bold"/>
                <a:sym typeface="DM Sans Bold"/>
              </a:rPr>
              <a:t>Challenge 1: Reading Boost</a:t>
            </a:r>
          </a:p>
        </p:txBody>
      </p:sp>
      <p:sp>
        <p:nvSpPr>
          <p:cNvPr id="9" name="TextBox 9"/>
          <p:cNvSpPr txBox="1"/>
          <p:nvPr/>
        </p:nvSpPr>
        <p:spPr>
          <a:xfrm>
            <a:off x="1504950" y="4788507"/>
            <a:ext cx="7707571" cy="4050981"/>
          </a:xfrm>
          <a:prstGeom prst="rect">
            <a:avLst/>
          </a:prstGeom>
        </p:spPr>
        <p:txBody>
          <a:bodyPr lIns="0" tIns="0" rIns="0" bIns="0" rtlCol="0" anchor="t">
            <a:spAutoFit/>
          </a:bodyPr>
          <a:lstStyle/>
          <a:p>
            <a:pPr algn="l">
              <a:lnSpc>
                <a:spcPts val="5264"/>
              </a:lnSpc>
            </a:pPr>
            <a:r>
              <a:rPr lang="en-US" sz="3899" b="1" spc="233" dirty="0">
                <a:solidFill>
                  <a:srgbClr val="000000"/>
                </a:solidFill>
                <a:latin typeface="DM Sans Bold"/>
                <a:ea typeface="DM Sans Bold"/>
                <a:cs typeface="DM Sans Bold"/>
                <a:sym typeface="DM Sans Bold"/>
              </a:rPr>
              <a:t>Task</a:t>
            </a:r>
            <a:r>
              <a:rPr lang="en-US" sz="3899" spc="233" dirty="0">
                <a:solidFill>
                  <a:srgbClr val="000000"/>
                </a:solidFill>
                <a:latin typeface="DM Sans"/>
                <a:ea typeface="DM Sans"/>
                <a:cs typeface="DM Sans"/>
                <a:sym typeface="DM Sans"/>
              </a:rPr>
              <a:t>: Read the short article on the next slide. Highlight the main idea in one color and one supporting detail in another color.</a:t>
            </a:r>
          </a:p>
          <a:p>
            <a:pPr marL="0" lvl="0" indent="0" algn="l">
              <a:lnSpc>
                <a:spcPts val="5264"/>
              </a:lnSpc>
              <a:spcBef>
                <a:spcPct val="0"/>
              </a:spcBef>
            </a:pPr>
            <a:endParaRPr lang="en-US" sz="3899" spc="233" dirty="0">
              <a:solidFill>
                <a:srgbClr val="000000"/>
              </a:solidFill>
              <a:latin typeface="DM Sans"/>
              <a:ea typeface="DM Sans"/>
              <a:cs typeface="DM Sans"/>
              <a:sym typeface="DM Sans"/>
            </a:endParaRPr>
          </a:p>
        </p:txBody>
      </p:sp>
      <p:sp>
        <p:nvSpPr>
          <p:cNvPr id="10" name="TextBox 10"/>
          <p:cNvSpPr txBox="1"/>
          <p:nvPr/>
        </p:nvSpPr>
        <p:spPr>
          <a:xfrm>
            <a:off x="8839200" y="8947430"/>
            <a:ext cx="5194387" cy="462167"/>
          </a:xfrm>
          <a:prstGeom prst="rect">
            <a:avLst/>
          </a:prstGeom>
        </p:spPr>
        <p:txBody>
          <a:bodyPr lIns="0" tIns="0" rIns="0" bIns="0" rtlCol="0" anchor="t">
            <a:spAutoFit/>
          </a:bodyPr>
          <a:lstStyle/>
          <a:p>
            <a:pPr algn="l">
              <a:lnSpc>
                <a:spcPts val="3456"/>
              </a:lnSpc>
            </a:pPr>
            <a:r>
              <a:rPr lang="en-US" sz="3600" spc="-295" dirty="0">
                <a:solidFill>
                  <a:srgbClr val="000000"/>
                </a:solidFill>
                <a:latin typeface="DM Sans"/>
                <a:ea typeface="DM Sans"/>
                <a:cs typeface="DM Sans"/>
                <a:sym typeface="DM Sans"/>
              </a:rPr>
              <a:t>BADGE EARNED:</a:t>
            </a:r>
          </a:p>
        </p:txBody>
      </p:sp>
      <p:sp>
        <p:nvSpPr>
          <p:cNvPr id="11" name="TextBox 11"/>
          <p:cNvSpPr txBox="1"/>
          <p:nvPr/>
        </p:nvSpPr>
        <p:spPr>
          <a:xfrm>
            <a:off x="12002363" y="8601074"/>
            <a:ext cx="5962657" cy="1784987"/>
          </a:xfrm>
          <a:prstGeom prst="rect">
            <a:avLst/>
          </a:prstGeom>
        </p:spPr>
        <p:txBody>
          <a:bodyPr lIns="0" tIns="0" rIns="0" bIns="0" rtlCol="0" anchor="t">
            <a:spAutoFit/>
          </a:bodyPr>
          <a:lstStyle/>
          <a:p>
            <a:pPr algn="ctr">
              <a:lnSpc>
                <a:spcPts val="7139"/>
              </a:lnSpc>
              <a:spcBef>
                <a:spcPct val="0"/>
              </a:spcBef>
            </a:pPr>
            <a:r>
              <a:rPr lang="en-US" sz="5099" dirty="0">
                <a:solidFill>
                  <a:srgbClr val="000000"/>
                </a:solidFill>
                <a:latin typeface="Open Sans Light"/>
                <a:ea typeface="Open Sans Light"/>
                <a:cs typeface="Open Sans Light"/>
                <a:sym typeface="Open Sans Light"/>
              </a:rPr>
              <a:t>   Reading Rockstar</a:t>
            </a:r>
          </a:p>
          <a:p>
            <a:pPr algn="ctr">
              <a:lnSpc>
                <a:spcPts val="7139"/>
              </a:lnSpc>
              <a:spcBef>
                <a:spcPct val="0"/>
              </a:spcBef>
            </a:pPr>
            <a:endParaRPr lang="en-US" sz="5099" dirty="0">
              <a:solidFill>
                <a:srgbClr val="000000"/>
              </a:solidFill>
              <a:latin typeface="Open Sans Light"/>
              <a:ea typeface="Open Sans Light"/>
              <a:cs typeface="Open Sans Light"/>
              <a:sym typeface="Open Sans Light"/>
            </a:endParaRPr>
          </a:p>
        </p:txBody>
      </p:sp>
      <p:sp>
        <p:nvSpPr>
          <p:cNvPr id="12" name="Freeform 12"/>
          <p:cNvSpPr/>
          <p:nvPr/>
        </p:nvSpPr>
        <p:spPr>
          <a:xfrm>
            <a:off x="11959330" y="8805034"/>
            <a:ext cx="774148" cy="539968"/>
          </a:xfrm>
          <a:custGeom>
            <a:avLst/>
            <a:gdLst/>
            <a:ahLst/>
            <a:cxnLst/>
            <a:rect l="l" t="t" r="r" b="b"/>
            <a:pathLst>
              <a:path w="774148" h="539968">
                <a:moveTo>
                  <a:pt x="0" y="0"/>
                </a:moveTo>
                <a:lnTo>
                  <a:pt x="774149" y="0"/>
                </a:lnTo>
                <a:lnTo>
                  <a:pt x="774149" y="539969"/>
                </a:lnTo>
                <a:lnTo>
                  <a:pt x="0" y="5399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9" name="TextBox 18">
            <a:extLst>
              <a:ext uri="{FF2B5EF4-FFF2-40B4-BE49-F238E27FC236}">
                <a16:creationId xmlns:a16="http://schemas.microsoft.com/office/drawing/2014/main" id="{DAA47F6B-BA25-F584-514C-D1022ED08502}"/>
              </a:ext>
            </a:extLst>
          </p:cNvPr>
          <p:cNvSpPr txBox="1"/>
          <p:nvPr/>
        </p:nvSpPr>
        <p:spPr>
          <a:xfrm>
            <a:off x="11525755" y="9412256"/>
            <a:ext cx="9582150" cy="461665"/>
          </a:xfrm>
          <a:prstGeom prst="rect">
            <a:avLst/>
          </a:prstGeom>
          <a:noFill/>
        </p:spPr>
        <p:txBody>
          <a:bodyPr wrap="square">
            <a:spAutoFit/>
          </a:bodyPr>
          <a:lstStyle/>
          <a:p>
            <a:r>
              <a:rPr lang="en-US" sz="2400" dirty="0">
                <a:solidFill>
                  <a:srgbClr val="000000"/>
                </a:solidFill>
                <a:latin typeface="Open Sans Light"/>
                <a:cs typeface="Open Sans Light"/>
                <a:sym typeface="Open Sans Light"/>
              </a:rPr>
              <a:t>POINTS EARNED: 10 PTS</a:t>
            </a:r>
            <a:endParaRPr lang="en-US" sz="2400" dirty="0"/>
          </a:p>
        </p:txBody>
      </p:sp>
      <p:pic>
        <p:nvPicPr>
          <p:cNvPr id="28" name="Audio 27">
            <a:extLst>
              <a:ext uri="{FF2B5EF4-FFF2-40B4-BE49-F238E27FC236}">
                <a16:creationId xmlns:a16="http://schemas.microsoft.com/office/drawing/2014/main" id="{1E71C58D-88BA-3D44-4B57-881CF4A50E5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8922"/>
    </mc:Choice>
    <mc:Fallback>
      <p:transition spd="slow" advTm="18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dissolv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8"/>
                </p:tgtEl>
              </p:cMediaNode>
            </p:audio>
          </p:childTnLst>
        </p:cTn>
      </p:par>
    </p:tnLst>
    <p:bldLst>
      <p:bldP spid="7" grpId="0" animBg="1"/>
      <p:bldP spid="8" grpId="0"/>
      <p:bldP spid="9" grpId="0"/>
      <p:bldP spid="12"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1408788" y="2012095"/>
            <a:ext cx="502056" cy="50205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000000"/>
            </a:solidFill>
          </p:spPr>
          <p:txBody>
            <a:bodyPr/>
            <a:lstStyle/>
            <a:p>
              <a:endParaRPr lang="en-US"/>
            </a:p>
          </p:txBody>
        </p:sp>
        <p:sp>
          <p:nvSpPr>
            <p:cNvPr id="4" name="TextBox 4"/>
            <p:cNvSpPr txBox="1"/>
            <p:nvPr/>
          </p:nvSpPr>
          <p:spPr>
            <a:xfrm>
              <a:off x="190500" y="219075"/>
              <a:ext cx="431800" cy="403225"/>
            </a:xfrm>
            <a:prstGeom prst="rect">
              <a:avLst/>
            </a:prstGeom>
          </p:spPr>
          <p:txBody>
            <a:bodyPr lIns="50800" tIns="50800" rIns="50800" bIns="50800" rtlCol="0" anchor="ctr"/>
            <a:lstStyle/>
            <a:p>
              <a:pPr algn="ctr">
                <a:lnSpc>
                  <a:spcPts val="2266"/>
                </a:lnSpc>
              </a:pPr>
              <a:endParaRPr/>
            </a:p>
          </p:txBody>
        </p:sp>
      </p:grpSp>
      <p:sp>
        <p:nvSpPr>
          <p:cNvPr id="5" name="Freeform 5"/>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7" name="Freeform 7"/>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8" name="Freeform 8"/>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9" name="Freeform 9"/>
          <p:cNvSpPr/>
          <p:nvPr/>
        </p:nvSpPr>
        <p:spPr>
          <a:xfrm>
            <a:off x="9653627" y="-3037933"/>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10" name="Freeform 10"/>
          <p:cNvSpPr/>
          <p:nvPr/>
        </p:nvSpPr>
        <p:spPr>
          <a:xfrm rot="-5400000">
            <a:off x="4745771" y="-1877331"/>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US"/>
          </a:p>
        </p:txBody>
      </p:sp>
      <p:sp>
        <p:nvSpPr>
          <p:cNvPr id="11" name="Freeform 11"/>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en-US"/>
          </a:p>
        </p:txBody>
      </p:sp>
      <p:sp>
        <p:nvSpPr>
          <p:cNvPr id="12" name="Freeform 12"/>
          <p:cNvSpPr/>
          <p:nvPr/>
        </p:nvSpPr>
        <p:spPr>
          <a:xfrm>
            <a:off x="15262955" y="-1072630"/>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en-US"/>
          </a:p>
        </p:txBody>
      </p:sp>
      <p:sp>
        <p:nvSpPr>
          <p:cNvPr id="14" name="TextBox 13">
            <a:extLst>
              <a:ext uri="{FF2B5EF4-FFF2-40B4-BE49-F238E27FC236}">
                <a16:creationId xmlns:a16="http://schemas.microsoft.com/office/drawing/2014/main" id="{19735C2E-9B84-E579-900D-153FC850B2BA}"/>
              </a:ext>
            </a:extLst>
          </p:cNvPr>
          <p:cNvSpPr txBox="1"/>
          <p:nvPr/>
        </p:nvSpPr>
        <p:spPr>
          <a:xfrm>
            <a:off x="2638425" y="2019300"/>
            <a:ext cx="13134975" cy="6740307"/>
          </a:xfrm>
          <a:prstGeom prst="rect">
            <a:avLst/>
          </a:prstGeom>
          <a:noFill/>
        </p:spPr>
        <p:txBody>
          <a:bodyPr wrap="square">
            <a:spAutoFit/>
          </a:bodyPr>
          <a:lstStyle/>
          <a:p>
            <a:r>
              <a:rPr lang="en-US" sz="5400" dirty="0"/>
              <a:t>"The cheetah is the fastest land animal. It can run up to 70 miles per hour. It uses its speed to chase and catch prey. Cheetahs also have excellent eyesight, which helps them spot prey from far away. Their slender bodies and long legs make them built for speed. Though fast, cheetahs can only sprint for short distances before getting tired."</a:t>
            </a:r>
          </a:p>
        </p:txBody>
      </p:sp>
      <p:grpSp>
        <p:nvGrpSpPr>
          <p:cNvPr id="15" name="Group 2">
            <a:extLst>
              <a:ext uri="{FF2B5EF4-FFF2-40B4-BE49-F238E27FC236}">
                <a16:creationId xmlns:a16="http://schemas.microsoft.com/office/drawing/2014/main" id="{738F7E68-2281-4550-3752-209BBDE57011}"/>
              </a:ext>
            </a:extLst>
          </p:cNvPr>
          <p:cNvGrpSpPr/>
          <p:nvPr/>
        </p:nvGrpSpPr>
        <p:grpSpPr>
          <a:xfrm>
            <a:off x="15231409" y="8101099"/>
            <a:ext cx="502056" cy="502056"/>
            <a:chOff x="0" y="0"/>
            <a:chExt cx="812800" cy="812800"/>
          </a:xfrm>
        </p:grpSpPr>
        <p:sp>
          <p:nvSpPr>
            <p:cNvPr id="16" name="Freeform 3">
              <a:extLst>
                <a:ext uri="{FF2B5EF4-FFF2-40B4-BE49-F238E27FC236}">
                  <a16:creationId xmlns:a16="http://schemas.microsoft.com/office/drawing/2014/main" id="{1D86B503-99F5-35EE-281C-45DD06AC3115}"/>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000000"/>
            </a:solidFill>
          </p:spPr>
          <p:txBody>
            <a:bodyPr/>
            <a:lstStyle/>
            <a:p>
              <a:endParaRPr lang="en-US"/>
            </a:p>
          </p:txBody>
        </p:sp>
        <p:sp>
          <p:nvSpPr>
            <p:cNvPr id="17" name="TextBox 4">
              <a:extLst>
                <a:ext uri="{FF2B5EF4-FFF2-40B4-BE49-F238E27FC236}">
                  <a16:creationId xmlns:a16="http://schemas.microsoft.com/office/drawing/2014/main" id="{4D27D2DB-DDC9-37DF-D3E4-8474AD4D5794}"/>
                </a:ext>
              </a:extLst>
            </p:cNvPr>
            <p:cNvSpPr txBox="1"/>
            <p:nvPr/>
          </p:nvSpPr>
          <p:spPr>
            <a:xfrm>
              <a:off x="190500" y="219075"/>
              <a:ext cx="431800" cy="403225"/>
            </a:xfrm>
            <a:prstGeom prst="rect">
              <a:avLst/>
            </a:prstGeom>
          </p:spPr>
          <p:txBody>
            <a:bodyPr lIns="50800" tIns="50800" rIns="50800" bIns="50800" rtlCol="0" anchor="ctr"/>
            <a:lstStyle/>
            <a:p>
              <a:pPr algn="ctr">
                <a:lnSpc>
                  <a:spcPts val="2266"/>
                </a:lnSpc>
              </a:pPr>
              <a:endParaRPr/>
            </a:p>
          </p:txBody>
        </p:sp>
      </p:grpSp>
      <p:pic>
        <p:nvPicPr>
          <p:cNvPr id="19" name="Picture 18" descr="A blue highlighter pen&#10;&#10;AI-generated content may be incorrect.">
            <a:extLst>
              <a:ext uri="{FF2B5EF4-FFF2-40B4-BE49-F238E27FC236}">
                <a16:creationId xmlns:a16="http://schemas.microsoft.com/office/drawing/2014/main" id="{1E1986FF-A679-6236-1C22-E834C0E20B79}"/>
              </a:ext>
            </a:extLst>
          </p:cNvPr>
          <p:cNvPicPr>
            <a:picLocks noChangeAspect="1"/>
          </p:cNvPicPr>
          <p:nvPr/>
        </p:nvPicPr>
        <p:blipFill>
          <a:blip r:embed="rId21">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15504865" y="2418364"/>
            <a:ext cx="2394997" cy="2931807"/>
          </a:xfrm>
          <a:prstGeom prst="rect">
            <a:avLst/>
          </a:prstGeom>
        </p:spPr>
      </p:pic>
      <p:pic>
        <p:nvPicPr>
          <p:cNvPr id="20" name="Picture 19" descr="A blue highlighter pen&#10;&#10;AI-generated content may be incorrect.">
            <a:extLst>
              <a:ext uri="{FF2B5EF4-FFF2-40B4-BE49-F238E27FC236}">
                <a16:creationId xmlns:a16="http://schemas.microsoft.com/office/drawing/2014/main" id="{ED4BEA1C-9CFA-4AE1-2568-5FB174E32D95}"/>
              </a:ext>
            </a:extLst>
          </p:cNvPr>
          <p:cNvPicPr>
            <a:picLocks noChangeAspect="1"/>
          </p:cNvPicPr>
          <p:nvPr/>
        </p:nvPicPr>
        <p:blipFill>
          <a:blip r:embed="rId23">
            <a:extLst>
              <a:ext uri="{BEBA8EAE-BF5A-486C-A8C5-ECC9F3942E4B}">
                <a14:imgProps xmlns:a14="http://schemas.microsoft.com/office/drawing/2010/main">
                  <a14:imgLayer r:embed="rId24">
                    <a14:imgEffect>
                      <a14:colorTemperature colorTemp="11500"/>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flipH="1">
            <a:off x="326904" y="6713751"/>
            <a:ext cx="2163768" cy="2931807"/>
          </a:xfrm>
          <a:prstGeom prst="rect">
            <a:avLst/>
          </a:prstGeom>
        </p:spPr>
      </p:pic>
      <p:pic>
        <p:nvPicPr>
          <p:cNvPr id="31" name="Audio 30">
            <a:extLst>
              <a:ext uri="{FF2B5EF4-FFF2-40B4-BE49-F238E27FC236}">
                <a16:creationId xmlns:a16="http://schemas.microsoft.com/office/drawing/2014/main" id="{320085ED-544C-2E94-499C-91A3B68B88BA}"/>
              </a:ext>
            </a:extLst>
          </p:cNvPr>
          <p:cNvPicPr>
            <a:picLocks noChangeAspect="1"/>
          </p:cNvPicPr>
          <p:nvPr>
            <a:audioFile r:link="rId3"/>
            <p:extLst>
              <p:ext uri="{DAA4B4D4-6D71-4841-9C94-3DE7FCFB9230}">
                <p14:media xmlns:p14="http://schemas.microsoft.com/office/powerpoint/2010/main" r:embed="rId2"/>
              </p:ext>
            </p:extLst>
          </p:nvPr>
        </p:nvPicPr>
        <p:blipFill>
          <a:blip r:embed="rId25"/>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2890"/>
    </mc:Choice>
    <mc:Fallback>
      <p:transition spd="slow" advTm="2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heckerboard(across)">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1"/>
                </p:tgtEl>
              </p:cMediaNode>
            </p:audio>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0" name="Group 7">
            <a:extLst>
              <a:ext uri="{FF2B5EF4-FFF2-40B4-BE49-F238E27FC236}">
                <a16:creationId xmlns:a16="http://schemas.microsoft.com/office/drawing/2014/main" id="{B28452F1-95A1-64A7-952C-E9D09694F213}"/>
              </a:ext>
            </a:extLst>
          </p:cNvPr>
          <p:cNvGrpSpPr/>
          <p:nvPr/>
        </p:nvGrpSpPr>
        <p:grpSpPr>
          <a:xfrm>
            <a:off x="8530036" y="8601074"/>
            <a:ext cx="9434984" cy="1268727"/>
            <a:chOff x="0" y="0"/>
            <a:chExt cx="3158438" cy="312247"/>
          </a:xfrm>
        </p:grpSpPr>
        <p:sp>
          <p:nvSpPr>
            <p:cNvPr id="21" name="Freeform 8">
              <a:extLst>
                <a:ext uri="{FF2B5EF4-FFF2-40B4-BE49-F238E27FC236}">
                  <a16:creationId xmlns:a16="http://schemas.microsoft.com/office/drawing/2014/main" id="{AC0A7EEF-36E0-BE10-79E7-3737A8847771}"/>
                </a:ext>
              </a:extLst>
            </p:cNvPr>
            <p:cNvSpPr/>
            <p:nvPr/>
          </p:nvSpPr>
          <p:spPr>
            <a:xfrm>
              <a:off x="0" y="0"/>
              <a:ext cx="3158438" cy="312247"/>
            </a:xfrm>
            <a:custGeom>
              <a:avLst/>
              <a:gdLst/>
              <a:ahLst/>
              <a:cxnLst/>
              <a:rect l="l" t="t" r="r" b="b"/>
              <a:pathLst>
                <a:path w="3158438" h="312247">
                  <a:moveTo>
                    <a:pt x="12308" y="0"/>
                  </a:moveTo>
                  <a:lnTo>
                    <a:pt x="3146130" y="0"/>
                  </a:lnTo>
                  <a:cubicBezTo>
                    <a:pt x="3152928" y="0"/>
                    <a:pt x="3158438" y="5511"/>
                    <a:pt x="3158438" y="12308"/>
                  </a:cubicBezTo>
                  <a:lnTo>
                    <a:pt x="3158438" y="299938"/>
                  </a:lnTo>
                  <a:cubicBezTo>
                    <a:pt x="3158438" y="303203"/>
                    <a:pt x="3157142" y="306333"/>
                    <a:pt x="3154833" y="308642"/>
                  </a:cubicBezTo>
                  <a:cubicBezTo>
                    <a:pt x="3152525" y="310950"/>
                    <a:pt x="3149394" y="312247"/>
                    <a:pt x="3146130" y="312247"/>
                  </a:cubicBezTo>
                  <a:lnTo>
                    <a:pt x="12308" y="312247"/>
                  </a:lnTo>
                  <a:cubicBezTo>
                    <a:pt x="5511" y="312247"/>
                    <a:pt x="0" y="306736"/>
                    <a:pt x="0" y="299938"/>
                  </a:cubicBezTo>
                  <a:lnTo>
                    <a:pt x="0" y="12308"/>
                  </a:lnTo>
                  <a:cubicBezTo>
                    <a:pt x="0" y="5511"/>
                    <a:pt x="5511" y="0"/>
                    <a:pt x="12308" y="0"/>
                  </a:cubicBezTo>
                  <a:close/>
                </a:path>
              </a:pathLst>
            </a:custGeom>
            <a:solidFill>
              <a:srgbClr val="8AB7E2"/>
            </a:solidFill>
          </p:spPr>
          <p:txBody>
            <a:bodyPr/>
            <a:lstStyle/>
            <a:p>
              <a:endParaRPr lang="en-US"/>
            </a:p>
          </p:txBody>
        </p:sp>
        <p:sp>
          <p:nvSpPr>
            <p:cNvPr id="22" name="TextBox 9">
              <a:extLst>
                <a:ext uri="{FF2B5EF4-FFF2-40B4-BE49-F238E27FC236}">
                  <a16:creationId xmlns:a16="http://schemas.microsoft.com/office/drawing/2014/main" id="{52BAA396-F7EE-E9E2-3EA7-D74E6CB96BD1}"/>
                </a:ext>
              </a:extLst>
            </p:cNvPr>
            <p:cNvSpPr txBox="1"/>
            <p:nvPr/>
          </p:nvSpPr>
          <p:spPr>
            <a:xfrm>
              <a:off x="0" y="85725"/>
              <a:ext cx="3158438" cy="226522"/>
            </a:xfrm>
            <a:prstGeom prst="rect">
              <a:avLst/>
            </a:prstGeom>
          </p:spPr>
          <p:txBody>
            <a:bodyPr lIns="50800" tIns="50800" rIns="50800" bIns="50800" rtlCol="0" anchor="ctr"/>
            <a:lstStyle/>
            <a:p>
              <a:pPr algn="ctr">
                <a:lnSpc>
                  <a:spcPts val="1925"/>
                </a:lnSpc>
              </a:pPr>
              <a:endParaRPr/>
            </a:p>
          </p:txBody>
        </p:sp>
      </p:grpSp>
      <p:grpSp>
        <p:nvGrpSpPr>
          <p:cNvPr id="7" name="Group 7"/>
          <p:cNvGrpSpPr/>
          <p:nvPr/>
        </p:nvGrpSpPr>
        <p:grpSpPr>
          <a:xfrm>
            <a:off x="14630400" y="3062142"/>
            <a:ext cx="3086100" cy="308610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AB7E2"/>
            </a:solidFill>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5461022" y="167744"/>
            <a:ext cx="2645042" cy="2598753"/>
          </a:xfrm>
          <a:custGeom>
            <a:avLst/>
            <a:gdLst/>
            <a:ahLst/>
            <a:cxnLst/>
            <a:rect l="l" t="t" r="r" b="b"/>
            <a:pathLst>
              <a:path w="2645042" h="2598753">
                <a:moveTo>
                  <a:pt x="0" y="0"/>
                </a:moveTo>
                <a:lnTo>
                  <a:pt x="2645041" y="0"/>
                </a:lnTo>
                <a:lnTo>
                  <a:pt x="2645041" y="2598754"/>
                </a:lnTo>
                <a:lnTo>
                  <a:pt x="0" y="2598754"/>
                </a:lnTo>
                <a:lnTo>
                  <a:pt x="0" y="0"/>
                </a:lnTo>
                <a:close/>
              </a:path>
            </a:pathLst>
          </a:custGeom>
          <a:blipFill>
            <a:blip r:embed="rId5"/>
            <a:stretch>
              <a:fillRect/>
            </a:stretch>
          </a:blipFill>
        </p:spPr>
        <p:txBody>
          <a:bodyPr/>
          <a:lstStyle/>
          <a:p>
            <a:endParaRPr lang="en-US"/>
          </a:p>
        </p:txBody>
      </p:sp>
      <p:sp>
        <p:nvSpPr>
          <p:cNvPr id="11" name="TextBox 11"/>
          <p:cNvSpPr txBox="1"/>
          <p:nvPr/>
        </p:nvSpPr>
        <p:spPr>
          <a:xfrm>
            <a:off x="8659015" y="2345718"/>
            <a:ext cx="7848753" cy="2282190"/>
          </a:xfrm>
          <a:prstGeom prst="rect">
            <a:avLst/>
          </a:prstGeom>
        </p:spPr>
        <p:txBody>
          <a:bodyPr lIns="0" tIns="0" rIns="0" bIns="0" rtlCol="0" anchor="t">
            <a:spAutoFit/>
          </a:bodyPr>
          <a:lstStyle/>
          <a:p>
            <a:pPr algn="l">
              <a:lnSpc>
                <a:spcPts val="8730"/>
              </a:lnSpc>
            </a:pPr>
            <a:r>
              <a:rPr lang="en-US" sz="9000" b="1" dirty="0">
                <a:solidFill>
                  <a:srgbClr val="000000"/>
                </a:solidFill>
                <a:latin typeface="DM Sans Bold"/>
                <a:ea typeface="DM Sans Bold"/>
                <a:cs typeface="DM Sans Bold"/>
                <a:sym typeface="DM Sans Bold"/>
              </a:rPr>
              <a:t>Challenge 2: Writing Focus</a:t>
            </a:r>
          </a:p>
        </p:txBody>
      </p:sp>
      <p:sp>
        <p:nvSpPr>
          <p:cNvPr id="12" name="TextBox 12"/>
          <p:cNvSpPr txBox="1"/>
          <p:nvPr/>
        </p:nvSpPr>
        <p:spPr>
          <a:xfrm>
            <a:off x="8659015" y="4769457"/>
            <a:ext cx="7707571" cy="2918461"/>
          </a:xfrm>
          <a:prstGeom prst="rect">
            <a:avLst/>
          </a:prstGeom>
        </p:spPr>
        <p:txBody>
          <a:bodyPr lIns="0" tIns="0" rIns="0" bIns="0" rtlCol="0" anchor="t">
            <a:spAutoFit/>
          </a:bodyPr>
          <a:lstStyle/>
          <a:p>
            <a:pPr marL="0" lvl="0" indent="0" algn="l">
              <a:lnSpc>
                <a:spcPts val="5804"/>
              </a:lnSpc>
              <a:spcBef>
                <a:spcPct val="0"/>
              </a:spcBef>
            </a:pPr>
            <a:r>
              <a:rPr lang="en-US" sz="4299" b="1" spc="257" dirty="0">
                <a:solidFill>
                  <a:srgbClr val="000000"/>
                </a:solidFill>
                <a:latin typeface="DM Sans Bold"/>
                <a:ea typeface="DM Sans Bold"/>
                <a:cs typeface="DM Sans Bold"/>
                <a:sym typeface="DM Sans Bold"/>
              </a:rPr>
              <a:t>Ta</a:t>
            </a:r>
            <a:r>
              <a:rPr lang="en-US" sz="4299" b="1" u="none" spc="257" dirty="0">
                <a:solidFill>
                  <a:srgbClr val="000000"/>
                </a:solidFill>
                <a:latin typeface="DM Sans Bold"/>
                <a:ea typeface="DM Sans Bold"/>
                <a:cs typeface="DM Sans Bold"/>
                <a:sym typeface="DM Sans Bold"/>
              </a:rPr>
              <a:t>sk</a:t>
            </a:r>
            <a:r>
              <a:rPr lang="en-US" sz="4299" u="none" spc="257" dirty="0">
                <a:solidFill>
                  <a:srgbClr val="000000"/>
                </a:solidFill>
                <a:latin typeface="DM Sans"/>
                <a:ea typeface="DM Sans"/>
                <a:cs typeface="DM Sans"/>
                <a:sym typeface="DM Sans"/>
              </a:rPr>
              <a:t>: Write 3–5 sentences about your favorite book or show using at least two descriptive words.</a:t>
            </a:r>
          </a:p>
        </p:txBody>
      </p:sp>
      <p:sp>
        <p:nvSpPr>
          <p:cNvPr id="13" name="TextBox 13"/>
          <p:cNvSpPr txBox="1"/>
          <p:nvPr/>
        </p:nvSpPr>
        <p:spPr>
          <a:xfrm>
            <a:off x="9296400" y="8872333"/>
            <a:ext cx="5194387" cy="462167"/>
          </a:xfrm>
          <a:prstGeom prst="rect">
            <a:avLst/>
          </a:prstGeom>
        </p:spPr>
        <p:txBody>
          <a:bodyPr lIns="0" tIns="0" rIns="0" bIns="0" rtlCol="0" anchor="t">
            <a:spAutoFit/>
          </a:bodyPr>
          <a:lstStyle/>
          <a:p>
            <a:pPr algn="l">
              <a:lnSpc>
                <a:spcPts val="3456"/>
              </a:lnSpc>
            </a:pPr>
            <a:r>
              <a:rPr lang="en-US" sz="3600" spc="-295" dirty="0">
                <a:solidFill>
                  <a:srgbClr val="000000"/>
                </a:solidFill>
                <a:latin typeface="DM Sans"/>
                <a:ea typeface="DM Sans"/>
                <a:cs typeface="DM Sans"/>
                <a:sym typeface="DM Sans"/>
              </a:rPr>
              <a:t>BADGE EARNED:</a:t>
            </a:r>
          </a:p>
        </p:txBody>
      </p:sp>
      <p:sp>
        <p:nvSpPr>
          <p:cNvPr id="14" name="TextBox 14"/>
          <p:cNvSpPr txBox="1"/>
          <p:nvPr/>
        </p:nvSpPr>
        <p:spPr>
          <a:xfrm>
            <a:off x="12165709" y="8600041"/>
            <a:ext cx="5962657" cy="880112"/>
          </a:xfrm>
          <a:prstGeom prst="rect">
            <a:avLst/>
          </a:prstGeom>
        </p:spPr>
        <p:txBody>
          <a:bodyPr lIns="0" tIns="0" rIns="0" bIns="0" rtlCol="0" anchor="t">
            <a:spAutoFit/>
          </a:bodyPr>
          <a:lstStyle/>
          <a:p>
            <a:pPr algn="ctr">
              <a:lnSpc>
                <a:spcPts val="7139"/>
              </a:lnSpc>
              <a:spcBef>
                <a:spcPct val="0"/>
              </a:spcBef>
            </a:pPr>
            <a:r>
              <a:rPr lang="en-US" sz="5099" dirty="0">
                <a:solidFill>
                  <a:srgbClr val="000000"/>
                </a:solidFill>
                <a:latin typeface="Open Sans Light"/>
                <a:ea typeface="Open Sans Light"/>
                <a:cs typeface="Open Sans Light"/>
                <a:sym typeface="Open Sans Light"/>
              </a:rPr>
              <a:t>   Creative Writer</a:t>
            </a:r>
          </a:p>
        </p:txBody>
      </p:sp>
      <p:grpSp>
        <p:nvGrpSpPr>
          <p:cNvPr id="16" name="Group 4">
            <a:extLst>
              <a:ext uri="{FF2B5EF4-FFF2-40B4-BE49-F238E27FC236}">
                <a16:creationId xmlns:a16="http://schemas.microsoft.com/office/drawing/2014/main" id="{FB098E12-9113-6C10-0EB0-E69DEC1E635A}"/>
              </a:ext>
            </a:extLst>
          </p:cNvPr>
          <p:cNvGrpSpPr/>
          <p:nvPr/>
        </p:nvGrpSpPr>
        <p:grpSpPr>
          <a:xfrm>
            <a:off x="181936" y="1562100"/>
            <a:ext cx="8223314" cy="8565674"/>
            <a:chOff x="0" y="0"/>
            <a:chExt cx="2764688" cy="2094536"/>
          </a:xfrm>
        </p:grpSpPr>
        <p:sp>
          <p:nvSpPr>
            <p:cNvPr id="17" name="Freeform 5">
              <a:extLst>
                <a:ext uri="{FF2B5EF4-FFF2-40B4-BE49-F238E27FC236}">
                  <a16:creationId xmlns:a16="http://schemas.microsoft.com/office/drawing/2014/main" id="{E083A02D-BE3B-3AC9-21D6-F35DB0535A30}"/>
                </a:ext>
              </a:extLst>
            </p:cNvPr>
            <p:cNvSpPr/>
            <p:nvPr/>
          </p:nvSpPr>
          <p:spPr>
            <a:xfrm>
              <a:off x="0" y="0"/>
              <a:ext cx="2764688" cy="2094536"/>
            </a:xfrm>
            <a:custGeom>
              <a:avLst/>
              <a:gdLst/>
              <a:ahLst/>
              <a:cxnLst/>
              <a:rect l="l" t="t" r="r" b="b"/>
              <a:pathLst>
                <a:path w="2764688" h="2094536">
                  <a:moveTo>
                    <a:pt x="14061" y="0"/>
                  </a:moveTo>
                  <a:lnTo>
                    <a:pt x="2750626" y="0"/>
                  </a:lnTo>
                  <a:cubicBezTo>
                    <a:pt x="2754356" y="0"/>
                    <a:pt x="2757932" y="1481"/>
                    <a:pt x="2760569" y="4118"/>
                  </a:cubicBezTo>
                  <a:cubicBezTo>
                    <a:pt x="2763206" y="6755"/>
                    <a:pt x="2764688" y="10332"/>
                    <a:pt x="2764688" y="14061"/>
                  </a:cubicBezTo>
                  <a:lnTo>
                    <a:pt x="2764688" y="2080474"/>
                  </a:lnTo>
                  <a:cubicBezTo>
                    <a:pt x="2764688" y="2084204"/>
                    <a:pt x="2763206" y="2087780"/>
                    <a:pt x="2760569" y="2090417"/>
                  </a:cubicBezTo>
                  <a:cubicBezTo>
                    <a:pt x="2757932" y="2093054"/>
                    <a:pt x="2754356" y="2094536"/>
                    <a:pt x="2750626" y="2094536"/>
                  </a:cubicBezTo>
                  <a:lnTo>
                    <a:pt x="14061" y="2094536"/>
                  </a:lnTo>
                  <a:cubicBezTo>
                    <a:pt x="10332" y="2094536"/>
                    <a:pt x="6755" y="2093054"/>
                    <a:pt x="4118" y="2090417"/>
                  </a:cubicBezTo>
                  <a:cubicBezTo>
                    <a:pt x="1481" y="2087780"/>
                    <a:pt x="0" y="2084204"/>
                    <a:pt x="0" y="2080474"/>
                  </a:cubicBezTo>
                  <a:lnTo>
                    <a:pt x="0" y="14061"/>
                  </a:lnTo>
                  <a:cubicBezTo>
                    <a:pt x="0" y="10332"/>
                    <a:pt x="1481" y="6755"/>
                    <a:pt x="4118" y="4118"/>
                  </a:cubicBezTo>
                  <a:cubicBezTo>
                    <a:pt x="6755" y="1481"/>
                    <a:pt x="10332" y="0"/>
                    <a:pt x="14061" y="0"/>
                  </a:cubicBezTo>
                  <a:close/>
                </a:path>
              </a:pathLst>
            </a:custGeom>
            <a:solidFill>
              <a:srgbClr val="C0DFFD"/>
            </a:solidFill>
          </p:spPr>
          <p:txBody>
            <a:bodyPr/>
            <a:lstStyle/>
            <a:p>
              <a:endParaRPr lang="en-US"/>
            </a:p>
          </p:txBody>
        </p:sp>
        <p:sp>
          <p:nvSpPr>
            <p:cNvPr id="18" name="TextBox 6">
              <a:extLst>
                <a:ext uri="{FF2B5EF4-FFF2-40B4-BE49-F238E27FC236}">
                  <a16:creationId xmlns:a16="http://schemas.microsoft.com/office/drawing/2014/main" id="{C4C7C781-77BC-4D1A-93E3-C4948C93FEE6}"/>
                </a:ext>
              </a:extLst>
            </p:cNvPr>
            <p:cNvSpPr txBox="1"/>
            <p:nvPr/>
          </p:nvSpPr>
          <p:spPr>
            <a:xfrm>
              <a:off x="0" y="85725"/>
              <a:ext cx="2764688" cy="2008811"/>
            </a:xfrm>
            <a:prstGeom prst="rect">
              <a:avLst/>
            </a:prstGeom>
          </p:spPr>
          <p:txBody>
            <a:bodyPr lIns="50800" tIns="50800" rIns="50800" bIns="50800" rtlCol="0" anchor="ctr"/>
            <a:lstStyle/>
            <a:p>
              <a:pPr algn="ctr">
                <a:lnSpc>
                  <a:spcPts val="1925"/>
                </a:lnSpc>
              </a:pPr>
              <a:endParaRPr/>
            </a:p>
          </p:txBody>
        </p:sp>
      </p:grpSp>
      <p:sp>
        <p:nvSpPr>
          <p:cNvPr id="19" name="TextBox 15">
            <a:extLst>
              <a:ext uri="{FF2B5EF4-FFF2-40B4-BE49-F238E27FC236}">
                <a16:creationId xmlns:a16="http://schemas.microsoft.com/office/drawing/2014/main" id="{CBE426C6-0567-72BC-FE0D-80745F1E2003}"/>
              </a:ext>
            </a:extLst>
          </p:cNvPr>
          <p:cNvSpPr txBox="1"/>
          <p:nvPr/>
        </p:nvSpPr>
        <p:spPr>
          <a:xfrm>
            <a:off x="173621" y="623638"/>
            <a:ext cx="9656179" cy="938462"/>
          </a:xfrm>
          <a:prstGeom prst="rect">
            <a:avLst/>
          </a:prstGeom>
        </p:spPr>
        <p:txBody>
          <a:bodyPr wrap="square" lIns="0" tIns="0" rIns="0" bIns="0" rtlCol="0" anchor="t">
            <a:spAutoFit/>
          </a:bodyPr>
          <a:lstStyle/>
          <a:p>
            <a:pPr algn="l">
              <a:lnSpc>
                <a:spcPts val="7680"/>
              </a:lnSpc>
            </a:pPr>
            <a:r>
              <a:rPr lang="en-US" sz="4800" spc="-656" dirty="0">
                <a:solidFill>
                  <a:srgbClr val="000000"/>
                </a:solidFill>
                <a:latin typeface="DM Sans"/>
                <a:ea typeface="DM Sans"/>
                <a:cs typeface="DM Sans"/>
                <a:sym typeface="DM Sans"/>
              </a:rPr>
              <a:t>MY FAVORITE BOOK </a:t>
            </a:r>
          </a:p>
        </p:txBody>
      </p:sp>
      <p:sp>
        <p:nvSpPr>
          <p:cNvPr id="3" name="Freeform 3"/>
          <p:cNvSpPr/>
          <p:nvPr/>
        </p:nvSpPr>
        <p:spPr>
          <a:xfrm>
            <a:off x="15993935" y="5805562"/>
            <a:ext cx="2294065" cy="2338934"/>
          </a:xfrm>
          <a:custGeom>
            <a:avLst/>
            <a:gdLst/>
            <a:ahLst/>
            <a:cxnLst/>
            <a:rect l="l" t="t" r="r" b="b"/>
            <a:pathLst>
              <a:path w="5513037" h="6211873">
                <a:moveTo>
                  <a:pt x="0" y="0"/>
                </a:moveTo>
                <a:lnTo>
                  <a:pt x="5513038" y="0"/>
                </a:lnTo>
                <a:lnTo>
                  <a:pt x="5513038" y="6211872"/>
                </a:lnTo>
                <a:lnTo>
                  <a:pt x="0" y="62118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TextBox 23">
            <a:extLst>
              <a:ext uri="{FF2B5EF4-FFF2-40B4-BE49-F238E27FC236}">
                <a16:creationId xmlns:a16="http://schemas.microsoft.com/office/drawing/2014/main" id="{E770610A-ECD7-BB47-2171-C71EBE2428E7}"/>
              </a:ext>
            </a:extLst>
          </p:cNvPr>
          <p:cNvSpPr txBox="1"/>
          <p:nvPr/>
        </p:nvSpPr>
        <p:spPr>
          <a:xfrm>
            <a:off x="11525755" y="9412256"/>
            <a:ext cx="9582150" cy="461665"/>
          </a:xfrm>
          <a:prstGeom prst="rect">
            <a:avLst/>
          </a:prstGeom>
          <a:noFill/>
        </p:spPr>
        <p:txBody>
          <a:bodyPr wrap="square">
            <a:spAutoFit/>
          </a:bodyPr>
          <a:lstStyle/>
          <a:p>
            <a:r>
              <a:rPr lang="en-US" sz="2400" dirty="0">
                <a:solidFill>
                  <a:srgbClr val="000000"/>
                </a:solidFill>
                <a:latin typeface="Open Sans Light"/>
                <a:cs typeface="Open Sans Light"/>
                <a:sym typeface="Open Sans Light"/>
              </a:rPr>
              <a:t>POINTS EARNED: 10 PTS</a:t>
            </a:r>
            <a:endParaRPr lang="en-US" sz="2400" dirty="0"/>
          </a:p>
        </p:txBody>
      </p:sp>
      <p:sp>
        <p:nvSpPr>
          <p:cNvPr id="25" name="Freeform 15">
            <a:extLst>
              <a:ext uri="{FF2B5EF4-FFF2-40B4-BE49-F238E27FC236}">
                <a16:creationId xmlns:a16="http://schemas.microsoft.com/office/drawing/2014/main" id="{36AFEB2B-E735-0D5E-E1A0-F95BDBC6765C}"/>
              </a:ext>
            </a:extLst>
          </p:cNvPr>
          <p:cNvSpPr/>
          <p:nvPr/>
        </p:nvSpPr>
        <p:spPr>
          <a:xfrm>
            <a:off x="12391764" y="8704816"/>
            <a:ext cx="796014" cy="782084"/>
          </a:xfrm>
          <a:custGeom>
            <a:avLst/>
            <a:gdLst/>
            <a:ahLst/>
            <a:cxnLst/>
            <a:rect l="l" t="t" r="r" b="b"/>
            <a:pathLst>
              <a:path w="796014" h="782084">
                <a:moveTo>
                  <a:pt x="0" y="0"/>
                </a:moveTo>
                <a:lnTo>
                  <a:pt x="796014" y="0"/>
                </a:lnTo>
                <a:lnTo>
                  <a:pt x="796014" y="782084"/>
                </a:lnTo>
                <a:lnTo>
                  <a:pt x="0" y="782084"/>
                </a:lnTo>
                <a:lnTo>
                  <a:pt x="0" y="0"/>
                </a:lnTo>
                <a:close/>
              </a:path>
            </a:pathLst>
          </a:custGeom>
          <a:blipFill>
            <a:blip r:embed="rId5"/>
            <a:stretch>
              <a:fillRect/>
            </a:stretch>
          </a:blipFill>
        </p:spPr>
        <p:txBody>
          <a:bodyPr/>
          <a:lstStyle/>
          <a:p>
            <a:endParaRPr lang="en-US"/>
          </a:p>
        </p:txBody>
      </p:sp>
      <p:pic>
        <p:nvPicPr>
          <p:cNvPr id="34" name="Audio 33">
            <a:extLst>
              <a:ext uri="{FF2B5EF4-FFF2-40B4-BE49-F238E27FC236}">
                <a16:creationId xmlns:a16="http://schemas.microsoft.com/office/drawing/2014/main" id="{86B825A8-508C-4094-7476-B2E66ED1447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20256"/>
    </mc:Choice>
    <mc:Fallback>
      <p:transition spd="slow" advTm="20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4"/>
                </p:tgtEl>
              </p:cMediaNode>
            </p:audio>
          </p:childTnLst>
        </p:cTn>
      </p:par>
    </p:tnLst>
    <p:bldLst>
      <p:bldP spid="10" grpId="0" animBg="1"/>
      <p:bldP spid="11" grpId="0"/>
      <p:bldP spid="12" grpId="0"/>
      <p:bldP spid="24" grpId="0"/>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16" name="Group 7">
            <a:extLst>
              <a:ext uri="{FF2B5EF4-FFF2-40B4-BE49-F238E27FC236}">
                <a16:creationId xmlns:a16="http://schemas.microsoft.com/office/drawing/2014/main" id="{13F6A14A-31A9-FC22-C4F7-ED31B9964B86}"/>
              </a:ext>
            </a:extLst>
          </p:cNvPr>
          <p:cNvGrpSpPr/>
          <p:nvPr/>
        </p:nvGrpSpPr>
        <p:grpSpPr>
          <a:xfrm>
            <a:off x="8530036" y="8601074"/>
            <a:ext cx="9434984" cy="1268727"/>
            <a:chOff x="0" y="0"/>
            <a:chExt cx="3158438" cy="312247"/>
          </a:xfrm>
        </p:grpSpPr>
        <p:sp>
          <p:nvSpPr>
            <p:cNvPr id="17" name="Freeform 8">
              <a:extLst>
                <a:ext uri="{FF2B5EF4-FFF2-40B4-BE49-F238E27FC236}">
                  <a16:creationId xmlns:a16="http://schemas.microsoft.com/office/drawing/2014/main" id="{8DF0181B-060D-976D-563A-7DDD263D63F7}"/>
                </a:ext>
              </a:extLst>
            </p:cNvPr>
            <p:cNvSpPr/>
            <p:nvPr/>
          </p:nvSpPr>
          <p:spPr>
            <a:xfrm>
              <a:off x="0" y="0"/>
              <a:ext cx="3158438" cy="312247"/>
            </a:xfrm>
            <a:custGeom>
              <a:avLst/>
              <a:gdLst/>
              <a:ahLst/>
              <a:cxnLst/>
              <a:rect l="l" t="t" r="r" b="b"/>
              <a:pathLst>
                <a:path w="3158438" h="312247">
                  <a:moveTo>
                    <a:pt x="12308" y="0"/>
                  </a:moveTo>
                  <a:lnTo>
                    <a:pt x="3146130" y="0"/>
                  </a:lnTo>
                  <a:cubicBezTo>
                    <a:pt x="3152928" y="0"/>
                    <a:pt x="3158438" y="5511"/>
                    <a:pt x="3158438" y="12308"/>
                  </a:cubicBezTo>
                  <a:lnTo>
                    <a:pt x="3158438" y="299938"/>
                  </a:lnTo>
                  <a:cubicBezTo>
                    <a:pt x="3158438" y="303203"/>
                    <a:pt x="3157142" y="306333"/>
                    <a:pt x="3154833" y="308642"/>
                  </a:cubicBezTo>
                  <a:cubicBezTo>
                    <a:pt x="3152525" y="310950"/>
                    <a:pt x="3149394" y="312247"/>
                    <a:pt x="3146130" y="312247"/>
                  </a:cubicBezTo>
                  <a:lnTo>
                    <a:pt x="12308" y="312247"/>
                  </a:lnTo>
                  <a:cubicBezTo>
                    <a:pt x="5511" y="312247"/>
                    <a:pt x="0" y="306736"/>
                    <a:pt x="0" y="299938"/>
                  </a:cubicBezTo>
                  <a:lnTo>
                    <a:pt x="0" y="12308"/>
                  </a:lnTo>
                  <a:cubicBezTo>
                    <a:pt x="0" y="5511"/>
                    <a:pt x="5511" y="0"/>
                    <a:pt x="12308" y="0"/>
                  </a:cubicBezTo>
                  <a:close/>
                </a:path>
              </a:pathLst>
            </a:custGeom>
            <a:solidFill>
              <a:srgbClr val="8AB7E2"/>
            </a:solidFill>
          </p:spPr>
          <p:txBody>
            <a:bodyPr/>
            <a:lstStyle/>
            <a:p>
              <a:endParaRPr lang="en-US"/>
            </a:p>
          </p:txBody>
        </p:sp>
        <p:sp>
          <p:nvSpPr>
            <p:cNvPr id="18" name="TextBox 9">
              <a:extLst>
                <a:ext uri="{FF2B5EF4-FFF2-40B4-BE49-F238E27FC236}">
                  <a16:creationId xmlns:a16="http://schemas.microsoft.com/office/drawing/2014/main" id="{CA921DBA-3A9F-241D-C205-C6A8C156A5EA}"/>
                </a:ext>
              </a:extLst>
            </p:cNvPr>
            <p:cNvSpPr txBox="1"/>
            <p:nvPr/>
          </p:nvSpPr>
          <p:spPr>
            <a:xfrm>
              <a:off x="0" y="85725"/>
              <a:ext cx="3158438" cy="226522"/>
            </a:xfrm>
            <a:prstGeom prst="rect">
              <a:avLst/>
            </a:prstGeom>
          </p:spPr>
          <p:txBody>
            <a:bodyPr lIns="50800" tIns="50800" rIns="50800" bIns="50800" rtlCol="0" anchor="ctr"/>
            <a:lstStyle/>
            <a:p>
              <a:pPr algn="ctr">
                <a:lnSpc>
                  <a:spcPts val="1925"/>
                </a:lnSpc>
              </a:pPr>
              <a:endParaRPr/>
            </a:p>
          </p:txBody>
        </p:sp>
      </p:grpSp>
      <p:sp>
        <p:nvSpPr>
          <p:cNvPr id="2" name="Freeform 2"/>
          <p:cNvSpPr/>
          <p:nvPr/>
        </p:nvSpPr>
        <p:spPr>
          <a:xfrm>
            <a:off x="-286069" y="341961"/>
            <a:ext cx="2983468" cy="3010839"/>
          </a:xfrm>
          <a:custGeom>
            <a:avLst/>
            <a:gdLst/>
            <a:ahLst/>
            <a:cxnLst/>
            <a:rect l="l" t="t" r="r" b="b"/>
            <a:pathLst>
              <a:path w="2983468" h="3010839">
                <a:moveTo>
                  <a:pt x="0" y="0"/>
                </a:moveTo>
                <a:lnTo>
                  <a:pt x="2983468" y="0"/>
                </a:lnTo>
                <a:lnTo>
                  <a:pt x="2983468" y="3010839"/>
                </a:lnTo>
                <a:lnTo>
                  <a:pt x="0" y="3010839"/>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3" name="TextBox 3"/>
          <p:cNvSpPr txBox="1"/>
          <p:nvPr/>
        </p:nvSpPr>
        <p:spPr>
          <a:xfrm>
            <a:off x="1624799" y="4760594"/>
            <a:ext cx="5995201" cy="4511748"/>
          </a:xfrm>
          <a:prstGeom prst="rect">
            <a:avLst/>
          </a:prstGeom>
        </p:spPr>
        <p:txBody>
          <a:bodyPr wrap="square" lIns="0" tIns="0" rIns="0" bIns="0" rtlCol="0" anchor="t">
            <a:spAutoFit/>
          </a:bodyPr>
          <a:lstStyle/>
          <a:p>
            <a:pPr marL="0" lvl="0" indent="0" algn="l">
              <a:lnSpc>
                <a:spcPts val="5939"/>
              </a:lnSpc>
              <a:spcBef>
                <a:spcPct val="0"/>
              </a:spcBef>
            </a:pPr>
            <a:r>
              <a:rPr lang="en-US" sz="4399" b="1" spc="263" dirty="0">
                <a:solidFill>
                  <a:srgbClr val="000000"/>
                </a:solidFill>
                <a:latin typeface="DM Sans Bold"/>
                <a:ea typeface="DM Sans Bold"/>
                <a:cs typeface="DM Sans Bold"/>
                <a:sym typeface="DM Sans Bold"/>
              </a:rPr>
              <a:t>T</a:t>
            </a:r>
            <a:r>
              <a:rPr lang="en-US" sz="4399" b="1" u="none" spc="263" dirty="0">
                <a:solidFill>
                  <a:srgbClr val="000000"/>
                </a:solidFill>
                <a:latin typeface="DM Sans Bold"/>
                <a:ea typeface="DM Sans Bold"/>
                <a:cs typeface="DM Sans Bold"/>
                <a:sym typeface="DM Sans Bold"/>
              </a:rPr>
              <a:t>ask</a:t>
            </a:r>
            <a:r>
              <a:rPr lang="en-US" sz="4399" u="none" spc="263" dirty="0">
                <a:solidFill>
                  <a:srgbClr val="000000"/>
                </a:solidFill>
                <a:latin typeface="DM Sans"/>
                <a:ea typeface="DM Sans"/>
                <a:cs typeface="DM Sans"/>
                <a:sym typeface="DM Sans"/>
              </a:rPr>
              <a:t>: Match the vocabulary word to its meaning. Click on the link to go to the Google Form </a:t>
            </a:r>
          </a:p>
          <a:p>
            <a:pPr marL="0" lvl="0" indent="0" algn="l">
              <a:lnSpc>
                <a:spcPts val="5939"/>
              </a:lnSpc>
              <a:spcBef>
                <a:spcPct val="0"/>
              </a:spcBef>
            </a:pPr>
            <a:endParaRPr lang="en-US" sz="4399" u="none" spc="263" dirty="0">
              <a:solidFill>
                <a:srgbClr val="000000"/>
              </a:solidFill>
              <a:latin typeface="DM Sans"/>
              <a:ea typeface="DM Sans"/>
              <a:cs typeface="DM Sans"/>
              <a:sym typeface="DM Sans"/>
            </a:endParaRPr>
          </a:p>
        </p:txBody>
      </p:sp>
      <p:sp>
        <p:nvSpPr>
          <p:cNvPr id="7" name="Freeform 7"/>
          <p:cNvSpPr/>
          <p:nvPr/>
        </p:nvSpPr>
        <p:spPr>
          <a:xfrm>
            <a:off x="14733806" y="169501"/>
            <a:ext cx="3231215" cy="2326475"/>
          </a:xfrm>
          <a:custGeom>
            <a:avLst/>
            <a:gdLst/>
            <a:ahLst/>
            <a:cxnLst/>
            <a:rect l="l" t="t" r="r" b="b"/>
            <a:pathLst>
              <a:path w="3231215" h="2326475">
                <a:moveTo>
                  <a:pt x="0" y="0"/>
                </a:moveTo>
                <a:lnTo>
                  <a:pt x="3231214" y="0"/>
                </a:lnTo>
                <a:lnTo>
                  <a:pt x="3231214" y="2326475"/>
                </a:lnTo>
                <a:lnTo>
                  <a:pt x="0" y="23264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TextBox 8"/>
          <p:cNvSpPr txBox="1"/>
          <p:nvPr/>
        </p:nvSpPr>
        <p:spPr>
          <a:xfrm>
            <a:off x="1504950" y="2306955"/>
            <a:ext cx="8751165" cy="2282190"/>
          </a:xfrm>
          <a:prstGeom prst="rect">
            <a:avLst/>
          </a:prstGeom>
        </p:spPr>
        <p:txBody>
          <a:bodyPr lIns="0" tIns="0" rIns="0" bIns="0" rtlCol="0" anchor="t">
            <a:spAutoFit/>
          </a:bodyPr>
          <a:lstStyle/>
          <a:p>
            <a:pPr algn="l">
              <a:lnSpc>
                <a:spcPts val="8730"/>
              </a:lnSpc>
            </a:pPr>
            <a:r>
              <a:rPr lang="en-US" sz="9000" b="1" dirty="0">
                <a:solidFill>
                  <a:srgbClr val="000000"/>
                </a:solidFill>
                <a:latin typeface="DM Sans Bold"/>
                <a:ea typeface="DM Sans Bold"/>
                <a:cs typeface="DM Sans Bold"/>
                <a:sym typeface="DM Sans Bold"/>
              </a:rPr>
              <a:t>Challenge 3: Word Power</a:t>
            </a:r>
          </a:p>
        </p:txBody>
      </p:sp>
      <p:sp>
        <p:nvSpPr>
          <p:cNvPr id="9" name="TextBox 9"/>
          <p:cNvSpPr txBox="1"/>
          <p:nvPr/>
        </p:nvSpPr>
        <p:spPr>
          <a:xfrm>
            <a:off x="9405170" y="8877300"/>
            <a:ext cx="5194387" cy="462167"/>
          </a:xfrm>
          <a:prstGeom prst="rect">
            <a:avLst/>
          </a:prstGeom>
        </p:spPr>
        <p:txBody>
          <a:bodyPr lIns="0" tIns="0" rIns="0" bIns="0" rtlCol="0" anchor="t">
            <a:spAutoFit/>
          </a:bodyPr>
          <a:lstStyle/>
          <a:p>
            <a:pPr algn="l">
              <a:lnSpc>
                <a:spcPts val="3456"/>
              </a:lnSpc>
            </a:pPr>
            <a:r>
              <a:rPr lang="en-US" sz="3600" spc="-295">
                <a:solidFill>
                  <a:srgbClr val="000000"/>
                </a:solidFill>
                <a:latin typeface="DM Sans"/>
                <a:ea typeface="DM Sans"/>
                <a:cs typeface="DM Sans"/>
                <a:sym typeface="DM Sans"/>
              </a:rPr>
              <a:t>BADGE EARNED:</a:t>
            </a:r>
          </a:p>
        </p:txBody>
      </p:sp>
      <p:sp>
        <p:nvSpPr>
          <p:cNvPr id="10" name="TextBox 10"/>
          <p:cNvSpPr txBox="1"/>
          <p:nvPr/>
        </p:nvSpPr>
        <p:spPr>
          <a:xfrm>
            <a:off x="12115800" y="8572500"/>
            <a:ext cx="5962657" cy="880112"/>
          </a:xfrm>
          <a:prstGeom prst="rect">
            <a:avLst/>
          </a:prstGeom>
        </p:spPr>
        <p:txBody>
          <a:bodyPr lIns="0" tIns="0" rIns="0" bIns="0" rtlCol="0" anchor="t">
            <a:spAutoFit/>
          </a:bodyPr>
          <a:lstStyle/>
          <a:p>
            <a:pPr algn="ctr">
              <a:lnSpc>
                <a:spcPts val="7139"/>
              </a:lnSpc>
              <a:spcBef>
                <a:spcPct val="0"/>
              </a:spcBef>
            </a:pPr>
            <a:r>
              <a:rPr lang="en-US" sz="5099" dirty="0">
                <a:solidFill>
                  <a:srgbClr val="000000"/>
                </a:solidFill>
                <a:latin typeface="Open Sans Light"/>
                <a:ea typeface="Open Sans Light"/>
                <a:cs typeface="Open Sans Light"/>
                <a:sym typeface="Open Sans Light"/>
              </a:rPr>
              <a:t>    Word Wizard</a:t>
            </a:r>
          </a:p>
        </p:txBody>
      </p:sp>
      <p:sp>
        <p:nvSpPr>
          <p:cNvPr id="11" name="Freeform 11"/>
          <p:cNvSpPr/>
          <p:nvPr/>
        </p:nvSpPr>
        <p:spPr>
          <a:xfrm>
            <a:off x="12654715" y="8759843"/>
            <a:ext cx="847502" cy="610201"/>
          </a:xfrm>
          <a:custGeom>
            <a:avLst/>
            <a:gdLst/>
            <a:ahLst/>
            <a:cxnLst/>
            <a:rect l="l" t="t" r="r" b="b"/>
            <a:pathLst>
              <a:path w="847502" h="610201">
                <a:moveTo>
                  <a:pt x="0" y="0"/>
                </a:moveTo>
                <a:lnTo>
                  <a:pt x="847502" y="0"/>
                </a:lnTo>
                <a:lnTo>
                  <a:pt x="847502" y="610202"/>
                </a:lnTo>
                <a:lnTo>
                  <a:pt x="0" y="6102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4" name="Picture 13">
            <a:extLst>
              <a:ext uri="{FF2B5EF4-FFF2-40B4-BE49-F238E27FC236}">
                <a16:creationId xmlns:a16="http://schemas.microsoft.com/office/drawing/2014/main" id="{863247DF-C223-EC12-D7EB-316DDD9C1CBF}"/>
              </a:ext>
            </a:extLst>
          </p:cNvPr>
          <p:cNvPicPr>
            <a:picLocks noChangeAspect="1"/>
          </p:cNvPicPr>
          <p:nvPr/>
        </p:nvPicPr>
        <p:blipFill>
          <a:blip r:embed="rId9"/>
          <a:stretch>
            <a:fillRect/>
          </a:stretch>
        </p:blipFill>
        <p:spPr>
          <a:xfrm>
            <a:off x="8872381" y="1707956"/>
            <a:ext cx="5861425" cy="6521553"/>
          </a:xfrm>
          <a:prstGeom prst="rect">
            <a:avLst/>
          </a:prstGeom>
        </p:spPr>
      </p:pic>
      <p:sp>
        <p:nvSpPr>
          <p:cNvPr id="15" name="TextBox 14">
            <a:extLst>
              <a:ext uri="{FF2B5EF4-FFF2-40B4-BE49-F238E27FC236}">
                <a16:creationId xmlns:a16="http://schemas.microsoft.com/office/drawing/2014/main" id="{55F1C6F7-7E9A-14FC-4A7F-A6469A216D1E}"/>
              </a:ext>
            </a:extLst>
          </p:cNvPr>
          <p:cNvSpPr txBox="1"/>
          <p:nvPr/>
        </p:nvSpPr>
        <p:spPr>
          <a:xfrm>
            <a:off x="15163800" y="4229100"/>
            <a:ext cx="2971800" cy="3416320"/>
          </a:xfrm>
          <a:prstGeom prst="rect">
            <a:avLst/>
          </a:prstGeom>
          <a:noFill/>
        </p:spPr>
        <p:txBody>
          <a:bodyPr wrap="square" rtlCol="0">
            <a:spAutoFit/>
          </a:bodyPr>
          <a:lstStyle/>
          <a:p>
            <a:pPr algn="ctr"/>
            <a:r>
              <a:rPr lang="en-US" sz="3600" b="1" dirty="0">
                <a:solidFill>
                  <a:srgbClr val="0432FF"/>
                </a:solidFill>
                <a:latin typeface="Century Schoolbook" panose="02040604050505020304" pitchFamily="18" charset="0"/>
                <a:hlinkClick r:id="rId10">
                  <a:extLst>
                    <a:ext uri="{A12FA001-AC4F-418D-AE19-62706E023703}">
                      <ahyp:hlinkClr xmlns:ahyp="http://schemas.microsoft.com/office/drawing/2018/hyperlinkcolor" val="tx"/>
                    </a:ext>
                  </a:extLst>
                </a:hlinkClick>
              </a:rPr>
              <a:t>Google Form Link for Challenge 3: Word Power </a:t>
            </a:r>
            <a:endParaRPr lang="en-US" sz="3600" b="1" dirty="0">
              <a:solidFill>
                <a:srgbClr val="0432FF"/>
              </a:solidFill>
              <a:latin typeface="Century Schoolbook" panose="02040604050505020304" pitchFamily="18" charset="0"/>
            </a:endParaRPr>
          </a:p>
        </p:txBody>
      </p:sp>
      <p:sp>
        <p:nvSpPr>
          <p:cNvPr id="19" name="TextBox 18">
            <a:extLst>
              <a:ext uri="{FF2B5EF4-FFF2-40B4-BE49-F238E27FC236}">
                <a16:creationId xmlns:a16="http://schemas.microsoft.com/office/drawing/2014/main" id="{DD928403-055C-9854-E84A-5B3668CD1B30}"/>
              </a:ext>
            </a:extLst>
          </p:cNvPr>
          <p:cNvSpPr txBox="1"/>
          <p:nvPr/>
        </p:nvSpPr>
        <p:spPr>
          <a:xfrm>
            <a:off x="11525755" y="9412256"/>
            <a:ext cx="9582150" cy="461665"/>
          </a:xfrm>
          <a:prstGeom prst="rect">
            <a:avLst/>
          </a:prstGeom>
          <a:noFill/>
        </p:spPr>
        <p:txBody>
          <a:bodyPr wrap="square">
            <a:spAutoFit/>
          </a:bodyPr>
          <a:lstStyle/>
          <a:p>
            <a:r>
              <a:rPr lang="en-US" sz="2400" dirty="0">
                <a:solidFill>
                  <a:srgbClr val="000000"/>
                </a:solidFill>
                <a:latin typeface="Open Sans Light"/>
                <a:cs typeface="Open Sans Light"/>
                <a:sym typeface="Open Sans Light"/>
              </a:rPr>
              <a:t>POINTS EARNED: 10 PTS</a:t>
            </a:r>
            <a:endParaRPr lang="en-US" sz="2400" dirty="0"/>
          </a:p>
        </p:txBody>
      </p:sp>
      <p:pic>
        <p:nvPicPr>
          <p:cNvPr id="29" name="Audio 28">
            <a:extLst>
              <a:ext uri="{FF2B5EF4-FFF2-40B4-BE49-F238E27FC236}">
                <a16:creationId xmlns:a16="http://schemas.microsoft.com/office/drawing/2014/main" id="{4640EE4D-8BCB-AA6C-36C0-C7B583BEADA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6597"/>
    </mc:Choice>
    <mc:Fallback>
      <p:transition spd="slow" advTm="16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dissolv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9"/>
                </p:tgtEl>
              </p:cMediaNode>
            </p:audio>
          </p:childTnLst>
        </p:cTn>
      </p:par>
    </p:tnLst>
    <p:bldLst>
      <p:bldP spid="3" grpId="0"/>
      <p:bldP spid="7" grpId="0" animBg="1"/>
      <p:bldP spid="8" grpId="0"/>
      <p:bldP spid="11" grpId="0" animBg="1"/>
      <p:bldP spid="15"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19" name="Group 7">
            <a:extLst>
              <a:ext uri="{FF2B5EF4-FFF2-40B4-BE49-F238E27FC236}">
                <a16:creationId xmlns:a16="http://schemas.microsoft.com/office/drawing/2014/main" id="{3758F144-8F00-52C5-E074-C28DBFABC713}"/>
              </a:ext>
            </a:extLst>
          </p:cNvPr>
          <p:cNvGrpSpPr/>
          <p:nvPr/>
        </p:nvGrpSpPr>
        <p:grpSpPr>
          <a:xfrm>
            <a:off x="8530036" y="8903973"/>
            <a:ext cx="9434984" cy="1268727"/>
            <a:chOff x="0" y="0"/>
            <a:chExt cx="3158438" cy="312247"/>
          </a:xfrm>
        </p:grpSpPr>
        <p:sp>
          <p:nvSpPr>
            <p:cNvPr id="20" name="Freeform 8">
              <a:extLst>
                <a:ext uri="{FF2B5EF4-FFF2-40B4-BE49-F238E27FC236}">
                  <a16:creationId xmlns:a16="http://schemas.microsoft.com/office/drawing/2014/main" id="{B2A960EE-C88F-FE82-5D31-E25F69FAA413}"/>
                </a:ext>
              </a:extLst>
            </p:cNvPr>
            <p:cNvSpPr/>
            <p:nvPr/>
          </p:nvSpPr>
          <p:spPr>
            <a:xfrm>
              <a:off x="0" y="0"/>
              <a:ext cx="3158438" cy="312247"/>
            </a:xfrm>
            <a:custGeom>
              <a:avLst/>
              <a:gdLst/>
              <a:ahLst/>
              <a:cxnLst/>
              <a:rect l="l" t="t" r="r" b="b"/>
              <a:pathLst>
                <a:path w="3158438" h="312247">
                  <a:moveTo>
                    <a:pt x="12308" y="0"/>
                  </a:moveTo>
                  <a:lnTo>
                    <a:pt x="3146130" y="0"/>
                  </a:lnTo>
                  <a:cubicBezTo>
                    <a:pt x="3152928" y="0"/>
                    <a:pt x="3158438" y="5511"/>
                    <a:pt x="3158438" y="12308"/>
                  </a:cubicBezTo>
                  <a:lnTo>
                    <a:pt x="3158438" y="299938"/>
                  </a:lnTo>
                  <a:cubicBezTo>
                    <a:pt x="3158438" y="303203"/>
                    <a:pt x="3157142" y="306333"/>
                    <a:pt x="3154833" y="308642"/>
                  </a:cubicBezTo>
                  <a:cubicBezTo>
                    <a:pt x="3152525" y="310950"/>
                    <a:pt x="3149394" y="312247"/>
                    <a:pt x="3146130" y="312247"/>
                  </a:cubicBezTo>
                  <a:lnTo>
                    <a:pt x="12308" y="312247"/>
                  </a:lnTo>
                  <a:cubicBezTo>
                    <a:pt x="5511" y="312247"/>
                    <a:pt x="0" y="306736"/>
                    <a:pt x="0" y="299938"/>
                  </a:cubicBezTo>
                  <a:lnTo>
                    <a:pt x="0" y="12308"/>
                  </a:lnTo>
                  <a:cubicBezTo>
                    <a:pt x="0" y="5511"/>
                    <a:pt x="5511" y="0"/>
                    <a:pt x="12308" y="0"/>
                  </a:cubicBezTo>
                  <a:close/>
                </a:path>
              </a:pathLst>
            </a:custGeom>
            <a:solidFill>
              <a:srgbClr val="8AB7E2"/>
            </a:solidFill>
          </p:spPr>
          <p:txBody>
            <a:bodyPr/>
            <a:lstStyle/>
            <a:p>
              <a:endParaRPr lang="en-US"/>
            </a:p>
          </p:txBody>
        </p:sp>
        <p:sp>
          <p:nvSpPr>
            <p:cNvPr id="21" name="TextBox 9">
              <a:extLst>
                <a:ext uri="{FF2B5EF4-FFF2-40B4-BE49-F238E27FC236}">
                  <a16:creationId xmlns:a16="http://schemas.microsoft.com/office/drawing/2014/main" id="{22E580A1-C117-159F-626E-66F03FFEEC5E}"/>
                </a:ext>
              </a:extLst>
            </p:cNvPr>
            <p:cNvSpPr txBox="1"/>
            <p:nvPr/>
          </p:nvSpPr>
          <p:spPr>
            <a:xfrm>
              <a:off x="0" y="85725"/>
              <a:ext cx="3158438" cy="226522"/>
            </a:xfrm>
            <a:prstGeom prst="rect">
              <a:avLst/>
            </a:prstGeom>
          </p:spPr>
          <p:txBody>
            <a:bodyPr lIns="50800" tIns="50800" rIns="50800" bIns="50800" rtlCol="0" anchor="ctr"/>
            <a:lstStyle/>
            <a:p>
              <a:pPr algn="ctr">
                <a:lnSpc>
                  <a:spcPts val="1925"/>
                </a:lnSpc>
              </a:pPr>
              <a:endParaRPr/>
            </a:p>
          </p:txBody>
        </p:sp>
      </p:grpSp>
      <p:grpSp>
        <p:nvGrpSpPr>
          <p:cNvPr id="2" name="Group 2"/>
          <p:cNvGrpSpPr/>
          <p:nvPr/>
        </p:nvGrpSpPr>
        <p:grpSpPr>
          <a:xfrm>
            <a:off x="7475179" y="1366371"/>
            <a:ext cx="10636010" cy="7322420"/>
            <a:chOff x="0" y="0"/>
            <a:chExt cx="3340937" cy="2528526"/>
          </a:xfrm>
        </p:grpSpPr>
        <p:sp>
          <p:nvSpPr>
            <p:cNvPr id="3" name="Freeform 3"/>
            <p:cNvSpPr/>
            <p:nvPr/>
          </p:nvSpPr>
          <p:spPr>
            <a:xfrm>
              <a:off x="0" y="0"/>
              <a:ext cx="3340937" cy="2528526"/>
            </a:xfrm>
            <a:custGeom>
              <a:avLst/>
              <a:gdLst/>
              <a:ahLst/>
              <a:cxnLst/>
              <a:rect l="l" t="t" r="r" b="b"/>
              <a:pathLst>
                <a:path w="3340937" h="2528526">
                  <a:moveTo>
                    <a:pt x="11636" y="0"/>
                  </a:moveTo>
                  <a:lnTo>
                    <a:pt x="3329301" y="0"/>
                  </a:lnTo>
                  <a:cubicBezTo>
                    <a:pt x="3335727" y="0"/>
                    <a:pt x="3340937" y="5210"/>
                    <a:pt x="3340937" y="11636"/>
                  </a:cubicBezTo>
                  <a:lnTo>
                    <a:pt x="3340937" y="2516890"/>
                  </a:lnTo>
                  <a:cubicBezTo>
                    <a:pt x="3340937" y="2523316"/>
                    <a:pt x="3335727" y="2528526"/>
                    <a:pt x="3329301" y="2528526"/>
                  </a:cubicBezTo>
                  <a:lnTo>
                    <a:pt x="11636" y="2528526"/>
                  </a:lnTo>
                  <a:cubicBezTo>
                    <a:pt x="5210" y="2528526"/>
                    <a:pt x="0" y="2523316"/>
                    <a:pt x="0" y="2516890"/>
                  </a:cubicBezTo>
                  <a:lnTo>
                    <a:pt x="0" y="11636"/>
                  </a:lnTo>
                  <a:cubicBezTo>
                    <a:pt x="0" y="5210"/>
                    <a:pt x="5210" y="0"/>
                    <a:pt x="11636" y="0"/>
                  </a:cubicBezTo>
                  <a:close/>
                </a:path>
              </a:pathLst>
            </a:custGeom>
            <a:solidFill>
              <a:srgbClr val="C0DFFD"/>
            </a:solidFill>
          </p:spPr>
          <p:txBody>
            <a:bodyPr/>
            <a:lstStyle/>
            <a:p>
              <a:endParaRPr lang="en-US"/>
            </a:p>
          </p:txBody>
        </p:sp>
        <p:sp>
          <p:nvSpPr>
            <p:cNvPr id="4" name="TextBox 4"/>
            <p:cNvSpPr txBox="1"/>
            <p:nvPr/>
          </p:nvSpPr>
          <p:spPr>
            <a:xfrm>
              <a:off x="0" y="85725"/>
              <a:ext cx="3340937" cy="2442801"/>
            </a:xfrm>
            <a:prstGeom prst="rect">
              <a:avLst/>
            </a:prstGeom>
          </p:spPr>
          <p:txBody>
            <a:bodyPr lIns="50800" tIns="50800" rIns="50800" bIns="50800" rtlCol="0" anchor="ctr"/>
            <a:lstStyle/>
            <a:p>
              <a:pPr algn="ctr">
                <a:lnSpc>
                  <a:spcPts val="1925"/>
                </a:lnSpc>
              </a:pPr>
              <a:endParaRPr/>
            </a:p>
          </p:txBody>
        </p:sp>
      </p:grpSp>
      <p:sp>
        <p:nvSpPr>
          <p:cNvPr id="5" name="TextBox 5"/>
          <p:cNvSpPr txBox="1"/>
          <p:nvPr/>
        </p:nvSpPr>
        <p:spPr>
          <a:xfrm>
            <a:off x="7451112" y="700909"/>
            <a:ext cx="7331688" cy="861453"/>
          </a:xfrm>
          <a:prstGeom prst="rect">
            <a:avLst/>
          </a:prstGeom>
        </p:spPr>
        <p:txBody>
          <a:bodyPr lIns="0" tIns="0" rIns="0" bIns="0" rtlCol="0" anchor="t">
            <a:spAutoFit/>
          </a:bodyPr>
          <a:lstStyle/>
          <a:p>
            <a:pPr algn="l">
              <a:lnSpc>
                <a:spcPts val="6432"/>
              </a:lnSpc>
            </a:pPr>
            <a:r>
              <a:rPr lang="en-US" sz="6700" spc="-549" dirty="0">
                <a:solidFill>
                  <a:srgbClr val="000000"/>
                </a:solidFill>
                <a:latin typeface="DM Sans"/>
                <a:ea typeface="DM Sans"/>
                <a:cs typeface="DM Sans"/>
                <a:sym typeface="DM Sans"/>
              </a:rPr>
              <a:t>MY REFLECTION</a:t>
            </a:r>
          </a:p>
        </p:txBody>
      </p:sp>
      <p:sp>
        <p:nvSpPr>
          <p:cNvPr id="9" name="Freeform 9"/>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2385565" y="-1679015"/>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11" name="Freeform 11"/>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12" name="Freeform 12"/>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13" name="Freeform 13"/>
          <p:cNvSpPr/>
          <p:nvPr/>
        </p:nvSpPr>
        <p:spPr>
          <a:xfrm>
            <a:off x="15443677" y="0"/>
            <a:ext cx="2956759" cy="2596572"/>
          </a:xfrm>
          <a:custGeom>
            <a:avLst/>
            <a:gdLst/>
            <a:ahLst/>
            <a:cxnLst/>
            <a:rect l="l" t="t" r="r" b="b"/>
            <a:pathLst>
              <a:path w="2956759" h="2596572">
                <a:moveTo>
                  <a:pt x="0" y="0"/>
                </a:moveTo>
                <a:lnTo>
                  <a:pt x="2956758" y="0"/>
                </a:lnTo>
                <a:lnTo>
                  <a:pt x="2956758" y="2596572"/>
                </a:lnTo>
                <a:lnTo>
                  <a:pt x="0" y="25965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TextBox 14"/>
          <p:cNvSpPr txBox="1"/>
          <p:nvPr/>
        </p:nvSpPr>
        <p:spPr>
          <a:xfrm>
            <a:off x="450092" y="2640444"/>
            <a:ext cx="7025086" cy="1192656"/>
          </a:xfrm>
          <a:prstGeom prst="rect">
            <a:avLst/>
          </a:prstGeom>
        </p:spPr>
        <p:txBody>
          <a:bodyPr lIns="0" tIns="0" rIns="0" bIns="0" rtlCol="0" anchor="t">
            <a:spAutoFit/>
          </a:bodyPr>
          <a:lstStyle/>
          <a:p>
            <a:pPr algn="l">
              <a:lnSpc>
                <a:spcPts val="8923"/>
              </a:lnSpc>
            </a:pPr>
            <a:r>
              <a:rPr lang="en-US" sz="9199" b="1" dirty="0">
                <a:solidFill>
                  <a:srgbClr val="000000"/>
                </a:solidFill>
                <a:latin typeface="DM Sans Bold"/>
                <a:ea typeface="DM Sans Bold"/>
                <a:cs typeface="DM Sans Bold"/>
                <a:sym typeface="DM Sans Bold"/>
              </a:rPr>
              <a:t>REFLECTION</a:t>
            </a:r>
          </a:p>
        </p:txBody>
      </p:sp>
      <p:sp>
        <p:nvSpPr>
          <p:cNvPr id="15" name="TextBox 15"/>
          <p:cNvSpPr txBox="1"/>
          <p:nvPr/>
        </p:nvSpPr>
        <p:spPr>
          <a:xfrm>
            <a:off x="543636" y="3776406"/>
            <a:ext cx="7025086" cy="3362326"/>
          </a:xfrm>
          <a:prstGeom prst="rect">
            <a:avLst/>
          </a:prstGeom>
        </p:spPr>
        <p:txBody>
          <a:bodyPr lIns="0" tIns="0" rIns="0" bIns="0" rtlCol="0" anchor="t">
            <a:spAutoFit/>
          </a:bodyPr>
          <a:lstStyle/>
          <a:p>
            <a:pPr marL="0" lvl="0" indent="0" algn="l">
              <a:lnSpc>
                <a:spcPts val="5399"/>
              </a:lnSpc>
              <a:spcBef>
                <a:spcPct val="0"/>
              </a:spcBef>
            </a:pPr>
            <a:r>
              <a:rPr lang="en-US" sz="3999" b="1" spc="239" dirty="0">
                <a:solidFill>
                  <a:srgbClr val="000000"/>
                </a:solidFill>
                <a:latin typeface="DM Sans Bold"/>
                <a:ea typeface="DM Sans Bold"/>
                <a:cs typeface="DM Sans Bold"/>
                <a:sym typeface="DM Sans Bold"/>
              </a:rPr>
              <a:t>Prompt</a:t>
            </a:r>
            <a:r>
              <a:rPr lang="en-US" sz="3999" b="1" u="none" spc="239" dirty="0">
                <a:solidFill>
                  <a:srgbClr val="000000"/>
                </a:solidFill>
                <a:latin typeface="DM Sans Bold"/>
                <a:ea typeface="DM Sans Bold"/>
                <a:cs typeface="DM Sans Bold"/>
                <a:sym typeface="DM Sans Bold"/>
              </a:rPr>
              <a:t>:</a:t>
            </a:r>
            <a:r>
              <a:rPr lang="en-US" sz="3999" u="none" spc="239" dirty="0">
                <a:solidFill>
                  <a:srgbClr val="000000"/>
                </a:solidFill>
                <a:latin typeface="DM Sans"/>
                <a:ea typeface="DM Sans"/>
                <a:cs typeface="DM Sans"/>
                <a:sym typeface="DM Sans"/>
              </a:rPr>
              <a:t> Did you meet your goal? What did you learn about yourself as a reader /writer?</a:t>
            </a:r>
          </a:p>
          <a:p>
            <a:pPr marL="0" lvl="0" indent="0" algn="l">
              <a:lnSpc>
                <a:spcPts val="5399"/>
              </a:lnSpc>
              <a:spcBef>
                <a:spcPct val="0"/>
              </a:spcBef>
            </a:pPr>
            <a:endParaRPr lang="en-US" sz="3999" u="none" spc="239" dirty="0">
              <a:solidFill>
                <a:srgbClr val="000000"/>
              </a:solidFill>
              <a:latin typeface="DM Sans"/>
              <a:ea typeface="DM Sans"/>
              <a:cs typeface="DM Sans"/>
              <a:sym typeface="DM Sans"/>
            </a:endParaRPr>
          </a:p>
        </p:txBody>
      </p:sp>
      <p:sp>
        <p:nvSpPr>
          <p:cNvPr id="16" name="TextBox 16"/>
          <p:cNvSpPr txBox="1"/>
          <p:nvPr/>
        </p:nvSpPr>
        <p:spPr>
          <a:xfrm>
            <a:off x="8826413" y="9177133"/>
            <a:ext cx="5194387" cy="462167"/>
          </a:xfrm>
          <a:prstGeom prst="rect">
            <a:avLst/>
          </a:prstGeom>
        </p:spPr>
        <p:txBody>
          <a:bodyPr lIns="0" tIns="0" rIns="0" bIns="0" rtlCol="0" anchor="t">
            <a:spAutoFit/>
          </a:bodyPr>
          <a:lstStyle/>
          <a:p>
            <a:pPr algn="l">
              <a:lnSpc>
                <a:spcPts val="3456"/>
              </a:lnSpc>
            </a:pPr>
            <a:r>
              <a:rPr lang="en-US" sz="3600" spc="-295" dirty="0">
                <a:solidFill>
                  <a:srgbClr val="000000"/>
                </a:solidFill>
                <a:latin typeface="DM Sans"/>
                <a:ea typeface="DM Sans"/>
                <a:cs typeface="DM Sans"/>
                <a:sym typeface="DM Sans"/>
              </a:rPr>
              <a:t>BADGE EARNED:</a:t>
            </a:r>
          </a:p>
        </p:txBody>
      </p:sp>
      <p:sp>
        <p:nvSpPr>
          <p:cNvPr id="17" name="TextBox 17"/>
          <p:cNvSpPr txBox="1"/>
          <p:nvPr/>
        </p:nvSpPr>
        <p:spPr>
          <a:xfrm>
            <a:off x="11868143" y="8844913"/>
            <a:ext cx="5962657" cy="1784987"/>
          </a:xfrm>
          <a:prstGeom prst="rect">
            <a:avLst/>
          </a:prstGeom>
        </p:spPr>
        <p:txBody>
          <a:bodyPr lIns="0" tIns="0" rIns="0" bIns="0" rtlCol="0" anchor="t">
            <a:spAutoFit/>
          </a:bodyPr>
          <a:lstStyle/>
          <a:p>
            <a:pPr algn="ctr">
              <a:lnSpc>
                <a:spcPts val="7139"/>
              </a:lnSpc>
              <a:spcBef>
                <a:spcPct val="0"/>
              </a:spcBef>
            </a:pPr>
            <a:r>
              <a:rPr lang="en-US" sz="5099" dirty="0">
                <a:solidFill>
                  <a:srgbClr val="000000"/>
                </a:solidFill>
                <a:latin typeface="Open Sans Light"/>
                <a:ea typeface="Open Sans Light"/>
                <a:cs typeface="Open Sans Light"/>
                <a:sym typeface="Open Sans Light"/>
              </a:rPr>
              <a:t>    Reflective Thinker</a:t>
            </a:r>
          </a:p>
          <a:p>
            <a:pPr algn="ctr">
              <a:lnSpc>
                <a:spcPts val="7139"/>
              </a:lnSpc>
              <a:spcBef>
                <a:spcPct val="0"/>
              </a:spcBef>
            </a:pPr>
            <a:endParaRPr lang="en-US" sz="5099" dirty="0">
              <a:solidFill>
                <a:srgbClr val="000000"/>
              </a:solidFill>
              <a:latin typeface="Open Sans Light"/>
              <a:ea typeface="Open Sans Light"/>
              <a:cs typeface="Open Sans Light"/>
              <a:sym typeface="Open Sans Light"/>
            </a:endParaRPr>
          </a:p>
        </p:txBody>
      </p:sp>
      <p:sp>
        <p:nvSpPr>
          <p:cNvPr id="18" name="Freeform 18"/>
          <p:cNvSpPr/>
          <p:nvPr/>
        </p:nvSpPr>
        <p:spPr>
          <a:xfrm>
            <a:off x="11887200" y="9042451"/>
            <a:ext cx="679664" cy="596868"/>
          </a:xfrm>
          <a:custGeom>
            <a:avLst/>
            <a:gdLst/>
            <a:ahLst/>
            <a:cxnLst/>
            <a:rect l="l" t="t" r="r" b="b"/>
            <a:pathLst>
              <a:path w="679664" h="596868">
                <a:moveTo>
                  <a:pt x="0" y="0"/>
                </a:moveTo>
                <a:lnTo>
                  <a:pt x="679664" y="0"/>
                </a:lnTo>
                <a:lnTo>
                  <a:pt x="679664" y="596868"/>
                </a:lnTo>
                <a:lnTo>
                  <a:pt x="0" y="59686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TextBox 24">
            <a:extLst>
              <a:ext uri="{FF2B5EF4-FFF2-40B4-BE49-F238E27FC236}">
                <a16:creationId xmlns:a16="http://schemas.microsoft.com/office/drawing/2014/main" id="{9295F196-3CE3-1331-01C4-E73ED7E926CD}"/>
              </a:ext>
            </a:extLst>
          </p:cNvPr>
          <p:cNvSpPr txBox="1"/>
          <p:nvPr/>
        </p:nvSpPr>
        <p:spPr>
          <a:xfrm>
            <a:off x="11277600" y="9634835"/>
            <a:ext cx="9582150" cy="461665"/>
          </a:xfrm>
          <a:prstGeom prst="rect">
            <a:avLst/>
          </a:prstGeom>
          <a:noFill/>
        </p:spPr>
        <p:txBody>
          <a:bodyPr wrap="square">
            <a:spAutoFit/>
          </a:bodyPr>
          <a:lstStyle/>
          <a:p>
            <a:r>
              <a:rPr lang="en-US" sz="2400" dirty="0">
                <a:solidFill>
                  <a:srgbClr val="000000"/>
                </a:solidFill>
                <a:latin typeface="Open Sans Light"/>
                <a:cs typeface="Open Sans Light"/>
                <a:sym typeface="Open Sans Light"/>
              </a:rPr>
              <a:t>POINTS EARNED: 20 PTS</a:t>
            </a:r>
            <a:endParaRPr lang="en-US" sz="2400" dirty="0"/>
          </a:p>
        </p:txBody>
      </p:sp>
      <p:pic>
        <p:nvPicPr>
          <p:cNvPr id="39" name="Audio 38">
            <a:extLst>
              <a:ext uri="{FF2B5EF4-FFF2-40B4-BE49-F238E27FC236}">
                <a16:creationId xmlns:a16="http://schemas.microsoft.com/office/drawing/2014/main" id="{D11D52F0-3976-45A8-FD21-E76DAB5B6E2D}"/>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7354"/>
    </mc:Choice>
    <mc:Fallback>
      <p:transition spd="slow" advTm="17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4" fill="hold" display="0">
                  <p:stCondLst>
                    <p:cond delay="indefinite"/>
                  </p:stCondLst>
                  <p:endCondLst>
                    <p:cond evt="onStopAudio" delay="0">
                      <p:tgtEl>
                        <p:sldTgt/>
                      </p:tgtEl>
                    </p:cond>
                  </p:endCondLst>
                </p:cTn>
                <p:tgtEl>
                  <p:spTgt spid="39"/>
                </p:tgtEl>
              </p:cMediaNode>
            </p:audio>
          </p:childTnLst>
        </p:cTn>
      </p:par>
    </p:tnLst>
    <p:bldLst>
      <p:bldP spid="5" grpId="0"/>
      <p:bldP spid="13" grpId="0" animBg="1"/>
      <p:bldP spid="14" grpId="0"/>
      <p:bldP spid="15" grpId="0"/>
      <p:bldP spid="18"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a:off x="-2031765" y="7915971"/>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p:cNvSpPr/>
          <p:nvPr/>
        </p:nvSpPr>
        <p:spPr>
          <a:xfrm>
            <a:off x="6030709" y="9258300"/>
            <a:ext cx="3059829" cy="751049"/>
          </a:xfrm>
          <a:custGeom>
            <a:avLst/>
            <a:gdLst/>
            <a:ahLst/>
            <a:cxnLst/>
            <a:rect l="l" t="t" r="r" b="b"/>
            <a:pathLst>
              <a:path w="3059829" h="751049">
                <a:moveTo>
                  <a:pt x="0" y="0"/>
                </a:moveTo>
                <a:lnTo>
                  <a:pt x="3059829" y="0"/>
                </a:lnTo>
                <a:lnTo>
                  <a:pt x="3059829" y="751049"/>
                </a:lnTo>
                <a:lnTo>
                  <a:pt x="0" y="7510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 name="Freeform 4"/>
          <p:cNvSpPr/>
          <p:nvPr/>
        </p:nvSpPr>
        <p:spPr>
          <a:xfrm>
            <a:off x="14364096" y="8026633"/>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5" name="Freeform 5"/>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6" name="Freeform 6"/>
          <p:cNvSpPr/>
          <p:nvPr/>
        </p:nvSpPr>
        <p:spPr>
          <a:xfrm>
            <a:off x="12686214" y="-2578193"/>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7" name="Freeform 7"/>
          <p:cNvSpPr/>
          <p:nvPr/>
        </p:nvSpPr>
        <p:spPr>
          <a:xfrm>
            <a:off x="10087556" y="885521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en-US"/>
          </a:p>
        </p:txBody>
      </p:sp>
      <p:sp>
        <p:nvSpPr>
          <p:cNvPr id="8" name="Freeform 8"/>
          <p:cNvSpPr/>
          <p:nvPr/>
        </p:nvSpPr>
        <p:spPr>
          <a:xfrm>
            <a:off x="7409323" y="-2700100"/>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endParaRPr lang="en-US"/>
          </a:p>
        </p:txBody>
      </p:sp>
      <p:sp>
        <p:nvSpPr>
          <p:cNvPr id="9" name="Freeform 9"/>
          <p:cNvSpPr/>
          <p:nvPr/>
        </p:nvSpPr>
        <p:spPr>
          <a:xfrm rot="4747568">
            <a:off x="-2110710" y="3885988"/>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20">
              <a:extLst>
                <a:ext uri="{96DAC541-7B7A-43D3-8B79-37D633B846F1}">
                  <asvg:svgBlip xmlns:asvg="http://schemas.microsoft.com/office/drawing/2016/SVG/main" r:embed="rId21"/>
                </a:ext>
              </a:extLst>
            </a:blip>
            <a:stretch>
              <a:fillRect/>
            </a:stretch>
          </a:blipFill>
          <a:ln cap="sq">
            <a:noFill/>
            <a:prstDash val="solid"/>
            <a:miter/>
          </a:ln>
        </p:spPr>
        <p:txBody>
          <a:bodyPr/>
          <a:lstStyle/>
          <a:p>
            <a:endParaRPr lang="en-US"/>
          </a:p>
        </p:txBody>
      </p:sp>
      <p:sp>
        <p:nvSpPr>
          <p:cNvPr id="10" name="Freeform 10"/>
          <p:cNvSpPr/>
          <p:nvPr/>
        </p:nvSpPr>
        <p:spPr>
          <a:xfrm>
            <a:off x="4831481" y="-1626507"/>
            <a:ext cx="2892762" cy="2919301"/>
          </a:xfrm>
          <a:custGeom>
            <a:avLst/>
            <a:gdLst/>
            <a:ahLst/>
            <a:cxnLst/>
            <a:rect l="l" t="t" r="r" b="b"/>
            <a:pathLst>
              <a:path w="2892762" h="2919301">
                <a:moveTo>
                  <a:pt x="0" y="0"/>
                </a:moveTo>
                <a:lnTo>
                  <a:pt x="2892761" y="0"/>
                </a:lnTo>
                <a:lnTo>
                  <a:pt x="2892761" y="2919300"/>
                </a:lnTo>
                <a:lnTo>
                  <a:pt x="0" y="2919300"/>
                </a:lnTo>
                <a:lnTo>
                  <a:pt x="0" y="0"/>
                </a:lnTo>
                <a:close/>
              </a:path>
            </a:pathLst>
          </a:custGeom>
          <a:blipFill>
            <a:blip r:embed="rId22">
              <a:extLst>
                <a:ext uri="{96DAC541-7B7A-43D3-8B79-37D633B846F1}">
                  <asvg:svgBlip xmlns:asvg="http://schemas.microsoft.com/office/drawing/2016/SVG/main" r:embed="rId23"/>
                </a:ext>
              </a:extLst>
            </a:blip>
            <a:stretch>
              <a:fillRect/>
            </a:stretch>
          </a:blipFill>
          <a:ln cap="sq">
            <a:noFill/>
            <a:prstDash val="solid"/>
            <a:miter/>
          </a:ln>
        </p:spPr>
        <p:txBody>
          <a:bodyPr/>
          <a:lstStyle/>
          <a:p>
            <a:endParaRPr lang="en-US"/>
          </a:p>
        </p:txBody>
      </p:sp>
      <p:sp>
        <p:nvSpPr>
          <p:cNvPr id="11" name="Freeform 11"/>
          <p:cNvSpPr/>
          <p:nvPr/>
        </p:nvSpPr>
        <p:spPr>
          <a:xfrm>
            <a:off x="16500229" y="2278738"/>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4">
              <a:extLst>
                <a:ext uri="{96DAC541-7B7A-43D3-8B79-37D633B846F1}">
                  <asvg:svgBlip xmlns:asvg="http://schemas.microsoft.com/office/drawing/2016/SVG/main" r:embed="rId25"/>
                </a:ext>
              </a:extLst>
            </a:blip>
            <a:stretch>
              <a:fillRect/>
            </a:stretch>
          </a:blipFill>
          <a:ln cap="sq">
            <a:noFill/>
            <a:prstDash val="solid"/>
            <a:miter/>
          </a:ln>
        </p:spPr>
        <p:txBody>
          <a:bodyPr/>
          <a:lstStyle/>
          <a:p>
            <a:endParaRPr lang="en-US"/>
          </a:p>
        </p:txBody>
      </p:sp>
      <p:sp>
        <p:nvSpPr>
          <p:cNvPr id="12" name="Freeform 12"/>
          <p:cNvSpPr/>
          <p:nvPr/>
        </p:nvSpPr>
        <p:spPr>
          <a:xfrm>
            <a:off x="2668836" y="8586550"/>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6">
              <a:extLst>
                <a:ext uri="{96DAC541-7B7A-43D3-8B79-37D633B846F1}">
                  <asvg:svgBlip xmlns:asvg="http://schemas.microsoft.com/office/drawing/2016/SVG/main" r:embed="rId27"/>
                </a:ext>
              </a:extLst>
            </a:blip>
            <a:stretch>
              <a:fillRect/>
            </a:stretch>
          </a:blipFill>
          <a:ln cap="sq">
            <a:noFill/>
            <a:prstDash val="solid"/>
            <a:miter/>
          </a:ln>
        </p:spPr>
        <p:txBody>
          <a:bodyPr/>
          <a:lstStyle/>
          <a:p>
            <a:endParaRPr lang="en-US"/>
          </a:p>
        </p:txBody>
      </p:sp>
      <p:sp>
        <p:nvSpPr>
          <p:cNvPr id="13" name="Freeform 13"/>
          <p:cNvSpPr/>
          <p:nvPr/>
        </p:nvSpPr>
        <p:spPr>
          <a:xfrm rot="-5282649">
            <a:off x="16440369" y="6970869"/>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28">
              <a:extLst>
                <a:ext uri="{96DAC541-7B7A-43D3-8B79-37D633B846F1}">
                  <asvg:svgBlip xmlns:asvg="http://schemas.microsoft.com/office/drawing/2016/SVG/main" r:embed="rId29"/>
                </a:ext>
              </a:extLst>
            </a:blip>
            <a:stretch>
              <a:fillRect/>
            </a:stretch>
          </a:blipFill>
          <a:ln cap="sq">
            <a:noFill/>
            <a:prstDash val="solid"/>
            <a:miter/>
          </a:ln>
        </p:spPr>
        <p:txBody>
          <a:bodyPr/>
          <a:lstStyle/>
          <a:p>
            <a:endParaRPr lang="en-US"/>
          </a:p>
        </p:txBody>
      </p:sp>
      <p:sp>
        <p:nvSpPr>
          <p:cNvPr id="14" name="Freeform 14"/>
          <p:cNvSpPr/>
          <p:nvPr/>
        </p:nvSpPr>
        <p:spPr>
          <a:xfrm>
            <a:off x="16312091" y="-519078"/>
            <a:ext cx="3104522" cy="3342688"/>
          </a:xfrm>
          <a:custGeom>
            <a:avLst/>
            <a:gdLst/>
            <a:ahLst/>
            <a:cxnLst/>
            <a:rect l="l" t="t" r="r" b="b"/>
            <a:pathLst>
              <a:path w="3104522" h="3342688">
                <a:moveTo>
                  <a:pt x="0" y="0"/>
                </a:moveTo>
                <a:lnTo>
                  <a:pt x="3104522" y="0"/>
                </a:lnTo>
                <a:lnTo>
                  <a:pt x="3104522" y="3342688"/>
                </a:lnTo>
                <a:lnTo>
                  <a:pt x="0" y="3342688"/>
                </a:lnTo>
                <a:lnTo>
                  <a:pt x="0" y="0"/>
                </a:lnTo>
                <a:close/>
              </a:path>
            </a:pathLst>
          </a:custGeom>
          <a:blipFill>
            <a:blip r:embed="rId30">
              <a:extLst>
                <a:ext uri="{96DAC541-7B7A-43D3-8B79-37D633B846F1}">
                  <asvg:svgBlip xmlns:asvg="http://schemas.microsoft.com/office/drawing/2016/SVG/main" r:embed="rId31"/>
                </a:ext>
              </a:extLst>
            </a:blip>
            <a:stretch>
              <a:fillRect/>
            </a:stretch>
          </a:blipFill>
          <a:ln cap="sq">
            <a:noFill/>
            <a:prstDash val="solid"/>
            <a:miter/>
          </a:ln>
        </p:spPr>
        <p:txBody>
          <a:bodyPr/>
          <a:lstStyle/>
          <a:p>
            <a:endParaRPr lang="en-US"/>
          </a:p>
        </p:txBody>
      </p:sp>
      <p:sp>
        <p:nvSpPr>
          <p:cNvPr id="15" name="TextBox 15"/>
          <p:cNvSpPr txBox="1"/>
          <p:nvPr/>
        </p:nvSpPr>
        <p:spPr>
          <a:xfrm>
            <a:off x="4984038" y="1414700"/>
            <a:ext cx="8319924" cy="4182427"/>
          </a:xfrm>
          <a:prstGeom prst="rect">
            <a:avLst/>
          </a:prstGeom>
        </p:spPr>
        <p:txBody>
          <a:bodyPr lIns="0" tIns="0" rIns="0" bIns="0" rtlCol="0" anchor="t">
            <a:spAutoFit/>
          </a:bodyPr>
          <a:lstStyle/>
          <a:p>
            <a:pPr algn="ctr">
              <a:lnSpc>
                <a:spcPts val="7960"/>
              </a:lnSpc>
            </a:pPr>
            <a:r>
              <a:rPr lang="en-US" sz="9149" b="1" dirty="0">
                <a:solidFill>
                  <a:srgbClr val="000000"/>
                </a:solidFill>
                <a:latin typeface="DM Sans Bold"/>
                <a:ea typeface="DM Sans Bold"/>
                <a:cs typeface="DM Sans Bold"/>
                <a:sym typeface="DM Sans Bold"/>
              </a:rPr>
              <a:t>Final Score + Celebration information </a:t>
            </a:r>
          </a:p>
          <a:p>
            <a:pPr algn="ctr">
              <a:lnSpc>
                <a:spcPts val="7960"/>
              </a:lnSpc>
            </a:pPr>
            <a:endParaRPr lang="en-US" sz="9149" b="1" dirty="0">
              <a:solidFill>
                <a:srgbClr val="000000"/>
              </a:solidFill>
              <a:latin typeface="DM Sans Bold"/>
              <a:ea typeface="DM Sans Bold"/>
              <a:cs typeface="DM Sans Bold"/>
              <a:sym typeface="DM Sans Bold"/>
            </a:endParaRPr>
          </a:p>
        </p:txBody>
      </p:sp>
      <p:sp>
        <p:nvSpPr>
          <p:cNvPr id="16" name="TextBox 16"/>
          <p:cNvSpPr txBox="1"/>
          <p:nvPr/>
        </p:nvSpPr>
        <p:spPr>
          <a:xfrm>
            <a:off x="2941412" y="4563638"/>
            <a:ext cx="12697923" cy="5513369"/>
          </a:xfrm>
          <a:prstGeom prst="rect">
            <a:avLst/>
          </a:prstGeom>
        </p:spPr>
        <p:txBody>
          <a:bodyPr lIns="0" tIns="0" rIns="0" bIns="0" rtlCol="0" anchor="t">
            <a:spAutoFit/>
          </a:bodyPr>
          <a:lstStyle/>
          <a:p>
            <a:pPr marL="0" lvl="0" indent="0" algn="ctr">
              <a:lnSpc>
                <a:spcPts val="5399"/>
              </a:lnSpc>
              <a:spcBef>
                <a:spcPct val="0"/>
              </a:spcBef>
            </a:pPr>
            <a:endParaRPr lang="en-US" sz="6600" spc="239" dirty="0">
              <a:solidFill>
                <a:srgbClr val="000000"/>
              </a:solidFill>
              <a:latin typeface="DM Sans"/>
              <a:ea typeface="DM Sans"/>
              <a:cs typeface="DM Sans"/>
              <a:sym typeface="DM Sans"/>
            </a:endParaRPr>
          </a:p>
          <a:p>
            <a:pPr marL="0" lvl="0" indent="0" algn="ctr">
              <a:lnSpc>
                <a:spcPts val="5399"/>
              </a:lnSpc>
              <a:spcBef>
                <a:spcPct val="0"/>
              </a:spcBef>
            </a:pPr>
            <a:r>
              <a:rPr lang="en-US" sz="6600" spc="239" dirty="0">
                <a:solidFill>
                  <a:srgbClr val="000000"/>
                </a:solidFill>
                <a:latin typeface="DM Sans"/>
                <a:ea typeface="DM Sans"/>
                <a:cs typeface="DM Sans"/>
                <a:sym typeface="DM Sans"/>
              </a:rPr>
              <a:t>Total up your points and badges on the next slide. </a:t>
            </a:r>
          </a:p>
          <a:p>
            <a:pPr marL="0" lvl="0" indent="0" algn="ctr">
              <a:lnSpc>
                <a:spcPts val="5399"/>
              </a:lnSpc>
              <a:spcBef>
                <a:spcPct val="0"/>
              </a:spcBef>
            </a:pPr>
            <a:endParaRPr lang="en-US" sz="6600" u="none" spc="239" dirty="0">
              <a:solidFill>
                <a:srgbClr val="000000"/>
              </a:solidFill>
              <a:latin typeface="DM Sans"/>
              <a:ea typeface="DM Sans"/>
              <a:cs typeface="DM Sans"/>
              <a:sym typeface="DM Sans"/>
            </a:endParaRPr>
          </a:p>
          <a:p>
            <a:pPr algn="ctr">
              <a:lnSpc>
                <a:spcPts val="5399"/>
              </a:lnSpc>
              <a:spcBef>
                <a:spcPct val="0"/>
              </a:spcBef>
            </a:pPr>
            <a:r>
              <a:rPr lang="en-US" sz="4000" i="1" spc="239" dirty="0">
                <a:solidFill>
                  <a:srgbClr val="000000"/>
                </a:solidFill>
                <a:latin typeface="DM Sans"/>
                <a:ea typeface="DM Sans"/>
                <a:cs typeface="DM Sans"/>
                <a:sym typeface="DM Sans"/>
              </a:rPr>
              <a:t>Reminder: 10 pts per task + 20 for reflection = 60 pts total</a:t>
            </a:r>
          </a:p>
          <a:p>
            <a:pPr marL="0" lvl="0" indent="0" algn="ctr">
              <a:lnSpc>
                <a:spcPts val="5399"/>
              </a:lnSpc>
              <a:spcBef>
                <a:spcPct val="0"/>
              </a:spcBef>
            </a:pPr>
            <a:endParaRPr lang="en-US" sz="6600" u="none" spc="239" dirty="0">
              <a:solidFill>
                <a:srgbClr val="000000"/>
              </a:solidFill>
              <a:latin typeface="DM Sans"/>
              <a:ea typeface="DM Sans"/>
              <a:cs typeface="DM Sans"/>
              <a:sym typeface="DM Sans"/>
            </a:endParaRPr>
          </a:p>
          <a:p>
            <a:pPr marL="0" lvl="0" indent="0" algn="l">
              <a:lnSpc>
                <a:spcPts val="5399"/>
              </a:lnSpc>
              <a:spcBef>
                <a:spcPct val="0"/>
              </a:spcBef>
            </a:pPr>
            <a:endParaRPr lang="en-US" sz="3999" u="none" spc="239" dirty="0">
              <a:solidFill>
                <a:srgbClr val="000000"/>
              </a:solidFill>
              <a:latin typeface="DM Sans"/>
              <a:ea typeface="DM Sans"/>
              <a:cs typeface="DM Sans"/>
              <a:sym typeface="DM Sans"/>
            </a:endParaRPr>
          </a:p>
        </p:txBody>
      </p:sp>
      <p:pic>
        <p:nvPicPr>
          <p:cNvPr id="31" name="Audio 30">
            <a:extLst>
              <a:ext uri="{FF2B5EF4-FFF2-40B4-BE49-F238E27FC236}">
                <a16:creationId xmlns:a16="http://schemas.microsoft.com/office/drawing/2014/main" id="{F753C8F5-E872-C537-FEFC-722210C52A09}"/>
              </a:ext>
            </a:extLst>
          </p:cNvPr>
          <p:cNvPicPr>
            <a:picLocks noChangeAspect="1"/>
          </p:cNvPicPr>
          <p:nvPr>
            <a:audioFile r:link="rId3"/>
            <p:extLst>
              <p:ext uri="{DAA4B4D4-6D71-4841-9C94-3DE7FCFB9230}">
                <p14:media xmlns:p14="http://schemas.microsoft.com/office/powerpoint/2010/main" r:embed="rId2"/>
              </p:ext>
            </p:extLst>
          </p:nvPr>
        </p:nvPicPr>
        <p:blipFill>
          <a:blip r:embed="rId32"/>
          <a:stretch>
            <a:fillRect/>
          </a:stretch>
        </p:blipFill>
        <p:spPr>
          <a:xfrm>
            <a:off x="17322800" y="93218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7477"/>
    </mc:Choice>
    <mc:Fallback>
      <p:transition spd="slow" advTm="7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1"/>
                </p:tgtEl>
              </p:cMediaNode>
            </p:audio>
          </p:childTnLst>
        </p:cTn>
      </p:par>
    </p:tnLst>
    <p:bldLst>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1AE0-131F-00A0-FA7F-179C556F9DF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D49F6D-D393-E584-5CA7-8C03D79E8A42}"/>
              </a:ext>
            </a:extLst>
          </p:cNvPr>
          <p:cNvGrpSpPr/>
          <p:nvPr/>
        </p:nvGrpSpPr>
        <p:grpSpPr>
          <a:xfrm>
            <a:off x="3048256" y="667318"/>
            <a:ext cx="502056" cy="502056"/>
            <a:chOff x="0" y="0"/>
            <a:chExt cx="812800" cy="812800"/>
          </a:xfrm>
        </p:grpSpPr>
        <p:sp>
          <p:nvSpPr>
            <p:cNvPr id="3" name="Freeform 3">
              <a:extLst>
                <a:ext uri="{FF2B5EF4-FFF2-40B4-BE49-F238E27FC236}">
                  <a16:creationId xmlns:a16="http://schemas.microsoft.com/office/drawing/2014/main" id="{F80DE71A-D0BC-F00B-7EF4-1D4D6F19A7A6}"/>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000000"/>
            </a:solidFill>
          </p:spPr>
          <p:txBody>
            <a:bodyPr/>
            <a:lstStyle/>
            <a:p>
              <a:endParaRPr lang="en-US"/>
            </a:p>
          </p:txBody>
        </p:sp>
        <p:sp>
          <p:nvSpPr>
            <p:cNvPr id="4" name="TextBox 4">
              <a:extLst>
                <a:ext uri="{FF2B5EF4-FFF2-40B4-BE49-F238E27FC236}">
                  <a16:creationId xmlns:a16="http://schemas.microsoft.com/office/drawing/2014/main" id="{F7313283-E8E6-471F-8146-AA981EC8250A}"/>
                </a:ext>
              </a:extLst>
            </p:cNvPr>
            <p:cNvSpPr txBox="1"/>
            <p:nvPr/>
          </p:nvSpPr>
          <p:spPr>
            <a:xfrm>
              <a:off x="190500" y="219075"/>
              <a:ext cx="431800" cy="403225"/>
            </a:xfrm>
            <a:prstGeom prst="rect">
              <a:avLst/>
            </a:prstGeom>
          </p:spPr>
          <p:txBody>
            <a:bodyPr lIns="50800" tIns="50800" rIns="50800" bIns="50800" rtlCol="0" anchor="ctr"/>
            <a:lstStyle/>
            <a:p>
              <a:pPr algn="ctr">
                <a:lnSpc>
                  <a:spcPts val="2266"/>
                </a:lnSpc>
              </a:pPr>
              <a:endParaRPr/>
            </a:p>
          </p:txBody>
        </p:sp>
      </p:grpSp>
      <p:sp>
        <p:nvSpPr>
          <p:cNvPr id="5" name="Freeform 5">
            <a:extLst>
              <a:ext uri="{FF2B5EF4-FFF2-40B4-BE49-F238E27FC236}">
                <a16:creationId xmlns:a16="http://schemas.microsoft.com/office/drawing/2014/main" id="{F26010AE-9F8F-696A-AA82-5312BA901358}"/>
              </a:ext>
            </a:extLst>
          </p:cNvPr>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0A10F7F9-9218-0F00-FB34-509B0E2DE210}"/>
              </a:ext>
            </a:extLst>
          </p:cNvPr>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7" name="Freeform 7">
            <a:extLst>
              <a:ext uri="{FF2B5EF4-FFF2-40B4-BE49-F238E27FC236}">
                <a16:creationId xmlns:a16="http://schemas.microsoft.com/office/drawing/2014/main" id="{A831499A-374F-E5D6-7BC6-2CA62C50FB3F}"/>
              </a:ext>
            </a:extLst>
          </p:cNvPr>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8" name="Freeform 8">
            <a:extLst>
              <a:ext uri="{FF2B5EF4-FFF2-40B4-BE49-F238E27FC236}">
                <a16:creationId xmlns:a16="http://schemas.microsoft.com/office/drawing/2014/main" id="{6CD34E89-5C52-037E-9089-4BC538928EB4}"/>
              </a:ext>
            </a:extLst>
          </p:cNvPr>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9" name="Freeform 9">
            <a:extLst>
              <a:ext uri="{FF2B5EF4-FFF2-40B4-BE49-F238E27FC236}">
                <a16:creationId xmlns:a16="http://schemas.microsoft.com/office/drawing/2014/main" id="{8F42A618-012D-7DDE-D03C-46A208CA6A02}"/>
              </a:ext>
            </a:extLst>
          </p:cNvPr>
          <p:cNvSpPr/>
          <p:nvPr/>
        </p:nvSpPr>
        <p:spPr>
          <a:xfrm>
            <a:off x="14522644" y="-1542212"/>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10" name="Freeform 10">
            <a:extLst>
              <a:ext uri="{FF2B5EF4-FFF2-40B4-BE49-F238E27FC236}">
                <a16:creationId xmlns:a16="http://schemas.microsoft.com/office/drawing/2014/main" id="{FAE632F6-A99C-99EF-ED9B-9090392C4FAE}"/>
              </a:ext>
            </a:extLst>
          </p:cNvPr>
          <p:cNvSpPr/>
          <p:nvPr/>
        </p:nvSpPr>
        <p:spPr>
          <a:xfrm rot="-5400000">
            <a:off x="-2101589" y="4215260"/>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US"/>
          </a:p>
        </p:txBody>
      </p:sp>
      <p:sp>
        <p:nvSpPr>
          <p:cNvPr id="11" name="Freeform 11">
            <a:extLst>
              <a:ext uri="{FF2B5EF4-FFF2-40B4-BE49-F238E27FC236}">
                <a16:creationId xmlns:a16="http://schemas.microsoft.com/office/drawing/2014/main" id="{65B81FF0-DD59-9AE6-1337-1963A129C7DC}"/>
              </a:ext>
            </a:extLst>
          </p:cNvPr>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en-US"/>
          </a:p>
        </p:txBody>
      </p:sp>
      <p:sp>
        <p:nvSpPr>
          <p:cNvPr id="12" name="Freeform 12">
            <a:extLst>
              <a:ext uri="{FF2B5EF4-FFF2-40B4-BE49-F238E27FC236}">
                <a16:creationId xmlns:a16="http://schemas.microsoft.com/office/drawing/2014/main" id="{F9FC04B8-5D4E-6201-85D7-C1A2CA7AEC15}"/>
              </a:ext>
            </a:extLst>
          </p:cNvPr>
          <p:cNvSpPr/>
          <p:nvPr/>
        </p:nvSpPr>
        <p:spPr>
          <a:xfrm>
            <a:off x="13707383" y="2160711"/>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en-US"/>
          </a:p>
        </p:txBody>
      </p:sp>
      <p:sp>
        <p:nvSpPr>
          <p:cNvPr id="14" name="TextBox 13">
            <a:extLst>
              <a:ext uri="{FF2B5EF4-FFF2-40B4-BE49-F238E27FC236}">
                <a16:creationId xmlns:a16="http://schemas.microsoft.com/office/drawing/2014/main" id="{D9E485F9-9D5A-68F6-5A18-757CE887CB0C}"/>
              </a:ext>
            </a:extLst>
          </p:cNvPr>
          <p:cNvSpPr txBox="1"/>
          <p:nvPr/>
        </p:nvSpPr>
        <p:spPr>
          <a:xfrm>
            <a:off x="5325338" y="918346"/>
            <a:ext cx="11997462" cy="1323439"/>
          </a:xfrm>
          <a:prstGeom prst="rect">
            <a:avLst/>
          </a:prstGeom>
          <a:noFill/>
        </p:spPr>
        <p:txBody>
          <a:bodyPr wrap="square">
            <a:spAutoFit/>
          </a:bodyPr>
          <a:lstStyle/>
          <a:p>
            <a:r>
              <a:rPr lang="en-US" sz="4000" dirty="0">
                <a:latin typeface="Century Schoolbook" panose="02040604050505020304" pitchFamily="18" charset="0"/>
              </a:rPr>
              <a:t>BADGES                POINTS </a:t>
            </a:r>
          </a:p>
          <a:p>
            <a:r>
              <a:rPr lang="en-US" sz="4000" dirty="0">
                <a:latin typeface="Century Schoolbook" panose="02040604050505020304" pitchFamily="18" charset="0"/>
              </a:rPr>
              <a:t>EARNED</a:t>
            </a:r>
          </a:p>
        </p:txBody>
      </p:sp>
      <p:grpSp>
        <p:nvGrpSpPr>
          <p:cNvPr id="15" name="Group 2">
            <a:extLst>
              <a:ext uri="{FF2B5EF4-FFF2-40B4-BE49-F238E27FC236}">
                <a16:creationId xmlns:a16="http://schemas.microsoft.com/office/drawing/2014/main" id="{33DE5737-AAFC-619E-5E76-59B59083947E}"/>
              </a:ext>
            </a:extLst>
          </p:cNvPr>
          <p:cNvGrpSpPr/>
          <p:nvPr/>
        </p:nvGrpSpPr>
        <p:grpSpPr>
          <a:xfrm>
            <a:off x="14085329" y="9209549"/>
            <a:ext cx="502056" cy="502056"/>
            <a:chOff x="0" y="0"/>
            <a:chExt cx="812800" cy="812800"/>
          </a:xfrm>
        </p:grpSpPr>
        <p:sp>
          <p:nvSpPr>
            <p:cNvPr id="16" name="Freeform 3">
              <a:extLst>
                <a:ext uri="{FF2B5EF4-FFF2-40B4-BE49-F238E27FC236}">
                  <a16:creationId xmlns:a16="http://schemas.microsoft.com/office/drawing/2014/main" id="{3452F5DF-E720-F767-8B9E-2803169B5DB7}"/>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000000"/>
            </a:solidFill>
          </p:spPr>
          <p:txBody>
            <a:bodyPr/>
            <a:lstStyle/>
            <a:p>
              <a:endParaRPr lang="en-US"/>
            </a:p>
          </p:txBody>
        </p:sp>
        <p:sp>
          <p:nvSpPr>
            <p:cNvPr id="17" name="TextBox 4">
              <a:extLst>
                <a:ext uri="{FF2B5EF4-FFF2-40B4-BE49-F238E27FC236}">
                  <a16:creationId xmlns:a16="http://schemas.microsoft.com/office/drawing/2014/main" id="{A7D67387-5C14-FD81-A2F0-600255B0D636}"/>
                </a:ext>
              </a:extLst>
            </p:cNvPr>
            <p:cNvSpPr txBox="1"/>
            <p:nvPr/>
          </p:nvSpPr>
          <p:spPr>
            <a:xfrm>
              <a:off x="190500" y="219075"/>
              <a:ext cx="431800" cy="403225"/>
            </a:xfrm>
            <a:prstGeom prst="rect">
              <a:avLst/>
            </a:prstGeom>
          </p:spPr>
          <p:txBody>
            <a:bodyPr lIns="50800" tIns="50800" rIns="50800" bIns="50800" rtlCol="0" anchor="ctr"/>
            <a:lstStyle/>
            <a:p>
              <a:pPr algn="ctr">
                <a:lnSpc>
                  <a:spcPts val="2266"/>
                </a:lnSpc>
              </a:pPr>
              <a:endParaRPr/>
            </a:p>
          </p:txBody>
        </p:sp>
      </p:grpSp>
      <p:graphicFrame>
        <p:nvGraphicFramePr>
          <p:cNvPr id="13" name="Table 12">
            <a:extLst>
              <a:ext uri="{FF2B5EF4-FFF2-40B4-BE49-F238E27FC236}">
                <a16:creationId xmlns:a16="http://schemas.microsoft.com/office/drawing/2014/main" id="{410FEEB0-1972-6272-77B7-6F2DEC45FE17}"/>
              </a:ext>
            </a:extLst>
          </p:cNvPr>
          <p:cNvGraphicFramePr>
            <a:graphicFrameLocks noGrp="1"/>
          </p:cNvGraphicFramePr>
          <p:nvPr>
            <p:extLst>
              <p:ext uri="{D42A27DB-BD31-4B8C-83A1-F6EECF244321}">
                <p14:modId xmlns:p14="http://schemas.microsoft.com/office/powerpoint/2010/main" val="2147556848"/>
              </p:ext>
            </p:extLst>
          </p:nvPr>
        </p:nvGraphicFramePr>
        <p:xfrm>
          <a:off x="4879890" y="2514151"/>
          <a:ext cx="7687712" cy="7353750"/>
        </p:xfrm>
        <a:graphic>
          <a:graphicData uri="http://schemas.openxmlformats.org/drawingml/2006/table">
            <a:tbl>
              <a:tblPr bandRow="1">
                <a:tableStyleId>{7DF18680-E054-41AD-8BC1-D1AEF772440D}</a:tableStyleId>
              </a:tblPr>
              <a:tblGrid>
                <a:gridCol w="3843856">
                  <a:extLst>
                    <a:ext uri="{9D8B030D-6E8A-4147-A177-3AD203B41FA5}">
                      <a16:colId xmlns:a16="http://schemas.microsoft.com/office/drawing/2014/main" val="405960780"/>
                    </a:ext>
                  </a:extLst>
                </a:gridCol>
                <a:gridCol w="3843856">
                  <a:extLst>
                    <a:ext uri="{9D8B030D-6E8A-4147-A177-3AD203B41FA5}">
                      <a16:colId xmlns:a16="http://schemas.microsoft.com/office/drawing/2014/main" val="4138178523"/>
                    </a:ext>
                  </a:extLst>
                </a:gridCol>
              </a:tblGrid>
              <a:tr h="147075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071103409"/>
                  </a:ext>
                </a:extLst>
              </a:tr>
              <a:tr h="1470750">
                <a:tc>
                  <a:txBody>
                    <a:bodyPr/>
                    <a:lstStyle/>
                    <a:p>
                      <a:endParaRPr lang="en-US"/>
                    </a:p>
                  </a:txBody>
                  <a:tcPr/>
                </a:tc>
                <a:tc>
                  <a:txBody>
                    <a:bodyPr/>
                    <a:lstStyle/>
                    <a:p>
                      <a:endParaRPr lang="en-US" dirty="0"/>
                    </a:p>
                  </a:txBody>
                  <a:tcPr/>
                </a:tc>
                <a:extLst>
                  <a:ext uri="{0D108BD9-81ED-4DB2-BD59-A6C34878D82A}">
                    <a16:rowId xmlns:a16="http://schemas.microsoft.com/office/drawing/2014/main" val="3014918493"/>
                  </a:ext>
                </a:extLst>
              </a:tr>
              <a:tr h="1470750">
                <a:tc>
                  <a:txBody>
                    <a:bodyPr/>
                    <a:lstStyle/>
                    <a:p>
                      <a:endParaRPr lang="en-US" dirty="0"/>
                    </a:p>
                  </a:txBody>
                  <a:tcPr/>
                </a:tc>
                <a:tc>
                  <a:txBody>
                    <a:bodyPr/>
                    <a:lstStyle/>
                    <a:p>
                      <a:endParaRPr lang="en-US"/>
                    </a:p>
                  </a:txBody>
                  <a:tcPr/>
                </a:tc>
                <a:extLst>
                  <a:ext uri="{0D108BD9-81ED-4DB2-BD59-A6C34878D82A}">
                    <a16:rowId xmlns:a16="http://schemas.microsoft.com/office/drawing/2014/main" val="1718587737"/>
                  </a:ext>
                </a:extLst>
              </a:tr>
              <a:tr h="1470750">
                <a:tc>
                  <a:txBody>
                    <a:bodyPr/>
                    <a:lstStyle/>
                    <a:p>
                      <a:endParaRPr lang="en-US"/>
                    </a:p>
                  </a:txBody>
                  <a:tcPr/>
                </a:tc>
                <a:tc>
                  <a:txBody>
                    <a:bodyPr/>
                    <a:lstStyle/>
                    <a:p>
                      <a:endParaRPr lang="en-US"/>
                    </a:p>
                  </a:txBody>
                  <a:tcPr/>
                </a:tc>
                <a:extLst>
                  <a:ext uri="{0D108BD9-81ED-4DB2-BD59-A6C34878D82A}">
                    <a16:rowId xmlns:a16="http://schemas.microsoft.com/office/drawing/2014/main" val="2757361258"/>
                  </a:ext>
                </a:extLst>
              </a:tr>
              <a:tr h="147075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464781031"/>
                  </a:ext>
                </a:extLst>
              </a:tr>
            </a:tbl>
          </a:graphicData>
        </a:graphic>
      </p:graphicFrame>
      <p:sp>
        <p:nvSpPr>
          <p:cNvPr id="18" name="Freeform 14">
            <a:extLst>
              <a:ext uri="{FF2B5EF4-FFF2-40B4-BE49-F238E27FC236}">
                <a16:creationId xmlns:a16="http://schemas.microsoft.com/office/drawing/2014/main" id="{6EDBA560-37FC-571D-AE59-CCB0B410C2AA}"/>
              </a:ext>
            </a:extLst>
          </p:cNvPr>
          <p:cNvSpPr/>
          <p:nvPr/>
        </p:nvSpPr>
        <p:spPr>
          <a:xfrm>
            <a:off x="2395116" y="3242888"/>
            <a:ext cx="1150149" cy="1181549"/>
          </a:xfrm>
          <a:custGeom>
            <a:avLst/>
            <a:gdLst/>
            <a:ahLst/>
            <a:cxnLst/>
            <a:rect l="l" t="t" r="r" b="b"/>
            <a:pathLst>
              <a:path w="2155195" h="2093233">
                <a:moveTo>
                  <a:pt x="0" y="0"/>
                </a:moveTo>
                <a:lnTo>
                  <a:pt x="2155195" y="0"/>
                </a:lnTo>
                <a:lnTo>
                  <a:pt x="2155195" y="2093234"/>
                </a:lnTo>
                <a:lnTo>
                  <a:pt x="0" y="2093234"/>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1" name="TextBox 20">
            <a:extLst>
              <a:ext uri="{FF2B5EF4-FFF2-40B4-BE49-F238E27FC236}">
                <a16:creationId xmlns:a16="http://schemas.microsoft.com/office/drawing/2014/main" id="{CE00C554-7380-7BA6-BE56-AC0B14FCC8AC}"/>
              </a:ext>
            </a:extLst>
          </p:cNvPr>
          <p:cNvSpPr txBox="1"/>
          <p:nvPr/>
        </p:nvSpPr>
        <p:spPr>
          <a:xfrm>
            <a:off x="14500342" y="4832713"/>
            <a:ext cx="3051984" cy="4031873"/>
          </a:xfrm>
          <a:prstGeom prst="rect">
            <a:avLst/>
          </a:prstGeom>
          <a:noFill/>
        </p:spPr>
        <p:txBody>
          <a:bodyPr wrap="square">
            <a:spAutoFit/>
          </a:bodyPr>
          <a:lstStyle/>
          <a:p>
            <a:r>
              <a:rPr lang="en-US" sz="3200" b="1" dirty="0"/>
              <a:t>DIRECTIONS</a:t>
            </a:r>
            <a:r>
              <a:rPr lang="en-US" sz="3200" dirty="0"/>
              <a:t>: CLICK AND DRAG THE BADGES YOU EARNED TO THE BOX, THEN WRITE THE POINT VALUE NEXT TO IT. </a:t>
            </a:r>
          </a:p>
        </p:txBody>
      </p:sp>
      <p:sp>
        <p:nvSpPr>
          <p:cNvPr id="23" name="Freeform 10">
            <a:extLst>
              <a:ext uri="{FF2B5EF4-FFF2-40B4-BE49-F238E27FC236}">
                <a16:creationId xmlns:a16="http://schemas.microsoft.com/office/drawing/2014/main" id="{790313C1-17A5-BD7B-3331-4F7D2A816561}"/>
              </a:ext>
            </a:extLst>
          </p:cNvPr>
          <p:cNvSpPr/>
          <p:nvPr/>
        </p:nvSpPr>
        <p:spPr>
          <a:xfrm>
            <a:off x="601494" y="3055857"/>
            <a:ext cx="1531578" cy="1535753"/>
          </a:xfrm>
          <a:custGeom>
            <a:avLst/>
            <a:gdLst/>
            <a:ahLst/>
            <a:cxnLst/>
            <a:rect l="l" t="t" r="r" b="b"/>
            <a:pathLst>
              <a:path w="2645042" h="2598753">
                <a:moveTo>
                  <a:pt x="0" y="0"/>
                </a:moveTo>
                <a:lnTo>
                  <a:pt x="2645041" y="0"/>
                </a:lnTo>
                <a:lnTo>
                  <a:pt x="2645041" y="2598754"/>
                </a:lnTo>
                <a:lnTo>
                  <a:pt x="0" y="2598754"/>
                </a:lnTo>
                <a:lnTo>
                  <a:pt x="0" y="0"/>
                </a:lnTo>
                <a:close/>
              </a:path>
            </a:pathLst>
          </a:custGeom>
          <a:blipFill>
            <a:blip r:embed="rId23"/>
            <a:stretch>
              <a:fillRect/>
            </a:stretch>
          </a:blipFill>
        </p:spPr>
        <p:txBody>
          <a:bodyPr/>
          <a:lstStyle/>
          <a:p>
            <a:endParaRPr lang="en-US"/>
          </a:p>
        </p:txBody>
      </p:sp>
      <p:sp>
        <p:nvSpPr>
          <p:cNvPr id="24" name="Freeform 13">
            <a:extLst>
              <a:ext uri="{FF2B5EF4-FFF2-40B4-BE49-F238E27FC236}">
                <a16:creationId xmlns:a16="http://schemas.microsoft.com/office/drawing/2014/main" id="{06DBAF37-C2DF-0F3F-7927-010589329C55}"/>
              </a:ext>
            </a:extLst>
          </p:cNvPr>
          <p:cNvSpPr/>
          <p:nvPr/>
        </p:nvSpPr>
        <p:spPr>
          <a:xfrm>
            <a:off x="770690" y="4832713"/>
            <a:ext cx="1193186" cy="1099227"/>
          </a:xfrm>
          <a:custGeom>
            <a:avLst/>
            <a:gdLst/>
            <a:ahLst/>
            <a:cxnLst/>
            <a:rect l="l" t="t" r="r" b="b"/>
            <a:pathLst>
              <a:path w="2956759" h="2596572">
                <a:moveTo>
                  <a:pt x="0" y="0"/>
                </a:moveTo>
                <a:lnTo>
                  <a:pt x="2956758" y="0"/>
                </a:lnTo>
                <a:lnTo>
                  <a:pt x="2956758" y="2596572"/>
                </a:lnTo>
                <a:lnTo>
                  <a:pt x="0" y="2596572"/>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5" name="Freeform 7">
            <a:extLst>
              <a:ext uri="{FF2B5EF4-FFF2-40B4-BE49-F238E27FC236}">
                <a16:creationId xmlns:a16="http://schemas.microsoft.com/office/drawing/2014/main" id="{AF70CF81-CEA9-3FAA-B420-EF8653599212}"/>
              </a:ext>
            </a:extLst>
          </p:cNvPr>
          <p:cNvSpPr/>
          <p:nvPr/>
        </p:nvSpPr>
        <p:spPr>
          <a:xfrm>
            <a:off x="2000905" y="4750584"/>
            <a:ext cx="1596673" cy="1205617"/>
          </a:xfrm>
          <a:custGeom>
            <a:avLst/>
            <a:gdLst/>
            <a:ahLst/>
            <a:cxnLst/>
            <a:rect l="l" t="t" r="r" b="b"/>
            <a:pathLst>
              <a:path w="3254894" h="2270288">
                <a:moveTo>
                  <a:pt x="0" y="0"/>
                </a:moveTo>
                <a:lnTo>
                  <a:pt x="3254893" y="0"/>
                </a:lnTo>
                <a:lnTo>
                  <a:pt x="3254893" y="2270288"/>
                </a:lnTo>
                <a:lnTo>
                  <a:pt x="0" y="2270288"/>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26" name="Freeform 7">
            <a:extLst>
              <a:ext uri="{FF2B5EF4-FFF2-40B4-BE49-F238E27FC236}">
                <a16:creationId xmlns:a16="http://schemas.microsoft.com/office/drawing/2014/main" id="{E2D1568F-2E39-E3D4-579C-893C2C8A1F0C}"/>
              </a:ext>
            </a:extLst>
          </p:cNvPr>
          <p:cNvSpPr/>
          <p:nvPr/>
        </p:nvSpPr>
        <p:spPr>
          <a:xfrm>
            <a:off x="1367283" y="6026882"/>
            <a:ext cx="1344394" cy="999873"/>
          </a:xfrm>
          <a:custGeom>
            <a:avLst/>
            <a:gdLst/>
            <a:ahLst/>
            <a:cxnLst/>
            <a:rect l="l" t="t" r="r" b="b"/>
            <a:pathLst>
              <a:path w="3231215" h="2326475">
                <a:moveTo>
                  <a:pt x="0" y="0"/>
                </a:moveTo>
                <a:lnTo>
                  <a:pt x="3231214" y="0"/>
                </a:lnTo>
                <a:lnTo>
                  <a:pt x="3231214" y="2326475"/>
                </a:lnTo>
                <a:lnTo>
                  <a:pt x="0" y="2326475"/>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8" name="TextBox 27">
            <a:extLst>
              <a:ext uri="{FF2B5EF4-FFF2-40B4-BE49-F238E27FC236}">
                <a16:creationId xmlns:a16="http://schemas.microsoft.com/office/drawing/2014/main" id="{58AD100C-48BD-3825-373D-8A66D9403E32}"/>
              </a:ext>
            </a:extLst>
          </p:cNvPr>
          <p:cNvSpPr txBox="1"/>
          <p:nvPr/>
        </p:nvSpPr>
        <p:spPr>
          <a:xfrm>
            <a:off x="381000" y="7454325"/>
            <a:ext cx="1758184" cy="584775"/>
          </a:xfrm>
          <a:prstGeom prst="rect">
            <a:avLst/>
          </a:prstGeom>
          <a:noFill/>
        </p:spPr>
        <p:txBody>
          <a:bodyPr wrap="square">
            <a:spAutoFit/>
          </a:bodyPr>
          <a:lstStyle/>
          <a:p>
            <a:r>
              <a:rPr lang="en-US" sz="3200" b="1" dirty="0">
                <a:latin typeface="Century Schoolbook" panose="02040604050505020304" pitchFamily="18" charset="0"/>
              </a:rPr>
              <a:t>1O PT.</a:t>
            </a:r>
            <a:endParaRPr lang="en-US" sz="3200" b="1" dirty="0"/>
          </a:p>
        </p:txBody>
      </p:sp>
      <p:sp>
        <p:nvSpPr>
          <p:cNvPr id="29" name="TextBox 28">
            <a:extLst>
              <a:ext uri="{FF2B5EF4-FFF2-40B4-BE49-F238E27FC236}">
                <a16:creationId xmlns:a16="http://schemas.microsoft.com/office/drawing/2014/main" id="{2B50C14A-833B-6782-12CD-44D7F8DB7D5F}"/>
              </a:ext>
            </a:extLst>
          </p:cNvPr>
          <p:cNvSpPr txBox="1"/>
          <p:nvPr/>
        </p:nvSpPr>
        <p:spPr>
          <a:xfrm>
            <a:off x="2280416" y="7429500"/>
            <a:ext cx="1758184" cy="584775"/>
          </a:xfrm>
          <a:prstGeom prst="rect">
            <a:avLst/>
          </a:prstGeom>
          <a:noFill/>
        </p:spPr>
        <p:txBody>
          <a:bodyPr wrap="square">
            <a:spAutoFit/>
          </a:bodyPr>
          <a:lstStyle/>
          <a:p>
            <a:r>
              <a:rPr lang="en-US" sz="3200" b="1" dirty="0">
                <a:latin typeface="Century Schoolbook" panose="02040604050505020304" pitchFamily="18" charset="0"/>
              </a:rPr>
              <a:t>1O PT.</a:t>
            </a:r>
            <a:endParaRPr lang="en-US" sz="3200" b="1" dirty="0"/>
          </a:p>
        </p:txBody>
      </p:sp>
      <p:sp>
        <p:nvSpPr>
          <p:cNvPr id="30" name="TextBox 29">
            <a:extLst>
              <a:ext uri="{FF2B5EF4-FFF2-40B4-BE49-F238E27FC236}">
                <a16:creationId xmlns:a16="http://schemas.microsoft.com/office/drawing/2014/main" id="{5B67E0F0-5F55-C701-BF77-89FE448DF45D}"/>
              </a:ext>
            </a:extLst>
          </p:cNvPr>
          <p:cNvSpPr txBox="1"/>
          <p:nvPr/>
        </p:nvSpPr>
        <p:spPr>
          <a:xfrm>
            <a:off x="375416" y="8039100"/>
            <a:ext cx="1758184" cy="584775"/>
          </a:xfrm>
          <a:prstGeom prst="rect">
            <a:avLst/>
          </a:prstGeom>
          <a:noFill/>
        </p:spPr>
        <p:txBody>
          <a:bodyPr wrap="square">
            <a:spAutoFit/>
          </a:bodyPr>
          <a:lstStyle/>
          <a:p>
            <a:r>
              <a:rPr lang="en-US" sz="3200" b="1" dirty="0">
                <a:latin typeface="Century Schoolbook" panose="02040604050505020304" pitchFamily="18" charset="0"/>
              </a:rPr>
              <a:t>1O PT.</a:t>
            </a:r>
            <a:endParaRPr lang="en-US" sz="3200" b="1" dirty="0"/>
          </a:p>
        </p:txBody>
      </p:sp>
      <p:sp>
        <p:nvSpPr>
          <p:cNvPr id="31" name="TextBox 30">
            <a:extLst>
              <a:ext uri="{FF2B5EF4-FFF2-40B4-BE49-F238E27FC236}">
                <a16:creationId xmlns:a16="http://schemas.microsoft.com/office/drawing/2014/main" id="{E320ECD3-2F74-42FD-F804-224288DDCBAD}"/>
              </a:ext>
            </a:extLst>
          </p:cNvPr>
          <p:cNvSpPr txBox="1"/>
          <p:nvPr/>
        </p:nvSpPr>
        <p:spPr>
          <a:xfrm>
            <a:off x="2286000" y="8039100"/>
            <a:ext cx="1758184" cy="584775"/>
          </a:xfrm>
          <a:prstGeom prst="rect">
            <a:avLst/>
          </a:prstGeom>
          <a:noFill/>
        </p:spPr>
        <p:txBody>
          <a:bodyPr wrap="square">
            <a:spAutoFit/>
          </a:bodyPr>
          <a:lstStyle/>
          <a:p>
            <a:r>
              <a:rPr lang="en-US" sz="3200" b="1" dirty="0">
                <a:latin typeface="Century Schoolbook" panose="02040604050505020304" pitchFamily="18" charset="0"/>
              </a:rPr>
              <a:t>1O PT.</a:t>
            </a:r>
            <a:endParaRPr lang="en-US" sz="3200" b="1" dirty="0"/>
          </a:p>
        </p:txBody>
      </p:sp>
      <p:sp>
        <p:nvSpPr>
          <p:cNvPr id="32" name="TextBox 31">
            <a:extLst>
              <a:ext uri="{FF2B5EF4-FFF2-40B4-BE49-F238E27FC236}">
                <a16:creationId xmlns:a16="http://schemas.microsoft.com/office/drawing/2014/main" id="{9D9E1F1A-9717-E7D4-5994-21F1A501E34E}"/>
              </a:ext>
            </a:extLst>
          </p:cNvPr>
          <p:cNvSpPr txBox="1"/>
          <p:nvPr/>
        </p:nvSpPr>
        <p:spPr>
          <a:xfrm>
            <a:off x="1524000" y="8749725"/>
            <a:ext cx="1758184" cy="584775"/>
          </a:xfrm>
          <a:prstGeom prst="rect">
            <a:avLst/>
          </a:prstGeom>
          <a:noFill/>
        </p:spPr>
        <p:txBody>
          <a:bodyPr wrap="square">
            <a:spAutoFit/>
          </a:bodyPr>
          <a:lstStyle/>
          <a:p>
            <a:r>
              <a:rPr lang="en-US" sz="3200" b="1" dirty="0">
                <a:latin typeface="Century Schoolbook" panose="02040604050505020304" pitchFamily="18" charset="0"/>
              </a:rPr>
              <a:t>2O PT.</a:t>
            </a:r>
            <a:endParaRPr lang="en-US" sz="3200" b="1" dirty="0"/>
          </a:p>
        </p:txBody>
      </p:sp>
      <p:pic>
        <p:nvPicPr>
          <p:cNvPr id="37" name="Audio 36">
            <a:extLst>
              <a:ext uri="{FF2B5EF4-FFF2-40B4-BE49-F238E27FC236}">
                <a16:creationId xmlns:a16="http://schemas.microsoft.com/office/drawing/2014/main" id="{CD58E181-D969-2711-C32C-96FD44B52E2A}"/>
              </a:ext>
            </a:extLst>
          </p:cNvPr>
          <p:cNvPicPr>
            <a:picLocks noChangeAspect="1"/>
          </p:cNvPicPr>
          <p:nvPr>
            <a:audioFile r:link="rId3"/>
            <p:extLst>
              <p:ext uri="{DAA4B4D4-6D71-4841-9C94-3DE7FCFB9230}">
                <p14:media xmlns:p14="http://schemas.microsoft.com/office/powerpoint/2010/main" r:embed="rId2"/>
              </p:ext>
            </p:extLst>
          </p:nvPr>
        </p:nvPicPr>
        <p:blipFill>
          <a:blip r:embed="rId30"/>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3034267114"/>
      </p:ext>
    </p:extLst>
  </p:cSld>
  <p:clrMapOvr>
    <a:masterClrMapping/>
  </p:clrMapOvr>
  <mc:AlternateContent xmlns:mc="http://schemas.openxmlformats.org/markup-compatibility/2006">
    <mc:Choice xmlns:p14="http://schemas.microsoft.com/office/powerpoint/2010/main" Requires="p14">
      <p:transition spd="slow" p14:dur="2000" advTm="85728"/>
    </mc:Choice>
    <mc:Fallback>
      <p:transition spd="slow" advTm="85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heckerboard(across)">
                                      <p:cBhvr>
                                        <p:cTn id="11" dur="500"/>
                                        <p:tgtEl>
                                          <p:spTgt spid="1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ppt_x"/>
                                          </p:val>
                                        </p:tav>
                                        <p:tav tm="100000">
                                          <p:val>
                                            <p:strVal val="#ppt_x"/>
                                          </p:val>
                                        </p:tav>
                                      </p:tavLst>
                                    </p:anim>
                                    <p:anim calcmode="lin" valueType="num">
                                      <p:cBhvr additive="base">
                                        <p:cTn id="1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heckerboard(across)">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37"/>
                </p:tgtEl>
              </p:cMediaNode>
            </p:audio>
          </p:childTnLst>
        </p:cTn>
      </p:par>
    </p:tnLst>
    <p:bldLst>
      <p:bldP spid="14" grpId="0"/>
      <p:bldP spid="18" grpId="0" animBg="1"/>
      <p:bldP spid="21" grpId="0"/>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AA95-D791-2770-8E97-AD89ABF131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DBB125-04E9-3590-7FBA-BD27CC11354B}"/>
              </a:ext>
            </a:extLst>
          </p:cNvPr>
          <p:cNvSpPr/>
          <p:nvPr/>
        </p:nvSpPr>
        <p:spPr>
          <a:xfrm>
            <a:off x="-2031765" y="7915971"/>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5EEB79F-B3C2-78DD-1081-9E4DE72EB10D}"/>
              </a:ext>
            </a:extLst>
          </p:cNvPr>
          <p:cNvSpPr/>
          <p:nvPr/>
        </p:nvSpPr>
        <p:spPr>
          <a:xfrm>
            <a:off x="6030709" y="9258300"/>
            <a:ext cx="3059829" cy="751049"/>
          </a:xfrm>
          <a:custGeom>
            <a:avLst/>
            <a:gdLst/>
            <a:ahLst/>
            <a:cxnLst/>
            <a:rect l="l" t="t" r="r" b="b"/>
            <a:pathLst>
              <a:path w="3059829" h="751049">
                <a:moveTo>
                  <a:pt x="0" y="0"/>
                </a:moveTo>
                <a:lnTo>
                  <a:pt x="3059829" y="0"/>
                </a:lnTo>
                <a:lnTo>
                  <a:pt x="3059829" y="751049"/>
                </a:lnTo>
                <a:lnTo>
                  <a:pt x="0" y="751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C118C6D7-FAA3-9F0D-D1D4-8DB9557922B0}"/>
              </a:ext>
            </a:extLst>
          </p:cNvPr>
          <p:cNvSpPr/>
          <p:nvPr/>
        </p:nvSpPr>
        <p:spPr>
          <a:xfrm>
            <a:off x="14364096" y="8026633"/>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5" name="Freeform 5">
            <a:extLst>
              <a:ext uri="{FF2B5EF4-FFF2-40B4-BE49-F238E27FC236}">
                <a16:creationId xmlns:a16="http://schemas.microsoft.com/office/drawing/2014/main" id="{8F17171B-B7BC-8884-017D-8E65ACC0D2DE}"/>
              </a:ext>
            </a:extLst>
          </p:cNvPr>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6" name="Freeform 6">
            <a:extLst>
              <a:ext uri="{FF2B5EF4-FFF2-40B4-BE49-F238E27FC236}">
                <a16:creationId xmlns:a16="http://schemas.microsoft.com/office/drawing/2014/main" id="{42A76413-78AE-9EBB-3245-BF805F8B72C2}"/>
              </a:ext>
            </a:extLst>
          </p:cNvPr>
          <p:cNvSpPr/>
          <p:nvPr/>
        </p:nvSpPr>
        <p:spPr>
          <a:xfrm>
            <a:off x="12686214" y="-2578193"/>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7" name="Freeform 7">
            <a:extLst>
              <a:ext uri="{FF2B5EF4-FFF2-40B4-BE49-F238E27FC236}">
                <a16:creationId xmlns:a16="http://schemas.microsoft.com/office/drawing/2014/main" id="{10283CFB-F95D-BC18-238C-7005522F28FC}"/>
              </a:ext>
            </a:extLst>
          </p:cNvPr>
          <p:cNvSpPr/>
          <p:nvPr/>
        </p:nvSpPr>
        <p:spPr>
          <a:xfrm>
            <a:off x="10087556" y="885521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US"/>
          </a:p>
        </p:txBody>
      </p:sp>
      <p:sp>
        <p:nvSpPr>
          <p:cNvPr id="8" name="Freeform 8">
            <a:extLst>
              <a:ext uri="{FF2B5EF4-FFF2-40B4-BE49-F238E27FC236}">
                <a16:creationId xmlns:a16="http://schemas.microsoft.com/office/drawing/2014/main" id="{F639CE80-CED7-FD3E-43EB-14DD3F05EB35}"/>
              </a:ext>
            </a:extLst>
          </p:cNvPr>
          <p:cNvSpPr/>
          <p:nvPr/>
        </p:nvSpPr>
        <p:spPr>
          <a:xfrm>
            <a:off x="7409323" y="-2700100"/>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en-US"/>
          </a:p>
        </p:txBody>
      </p:sp>
      <p:sp>
        <p:nvSpPr>
          <p:cNvPr id="9" name="Freeform 9">
            <a:extLst>
              <a:ext uri="{FF2B5EF4-FFF2-40B4-BE49-F238E27FC236}">
                <a16:creationId xmlns:a16="http://schemas.microsoft.com/office/drawing/2014/main" id="{4094222A-6AC4-B56A-64AF-ED5DBC819F0D}"/>
              </a:ext>
            </a:extLst>
          </p:cNvPr>
          <p:cNvSpPr/>
          <p:nvPr/>
        </p:nvSpPr>
        <p:spPr>
          <a:xfrm rot="4747568">
            <a:off x="-2110710" y="3885988"/>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en-US"/>
          </a:p>
        </p:txBody>
      </p:sp>
      <p:sp>
        <p:nvSpPr>
          <p:cNvPr id="10" name="Freeform 10">
            <a:extLst>
              <a:ext uri="{FF2B5EF4-FFF2-40B4-BE49-F238E27FC236}">
                <a16:creationId xmlns:a16="http://schemas.microsoft.com/office/drawing/2014/main" id="{E595EAA5-567B-1222-26E7-964AB29596F7}"/>
              </a:ext>
            </a:extLst>
          </p:cNvPr>
          <p:cNvSpPr/>
          <p:nvPr/>
        </p:nvSpPr>
        <p:spPr>
          <a:xfrm>
            <a:off x="4831481" y="-1626507"/>
            <a:ext cx="2892762" cy="2919301"/>
          </a:xfrm>
          <a:custGeom>
            <a:avLst/>
            <a:gdLst/>
            <a:ahLst/>
            <a:cxnLst/>
            <a:rect l="l" t="t" r="r" b="b"/>
            <a:pathLst>
              <a:path w="2892762" h="2919301">
                <a:moveTo>
                  <a:pt x="0" y="0"/>
                </a:moveTo>
                <a:lnTo>
                  <a:pt x="2892761" y="0"/>
                </a:lnTo>
                <a:lnTo>
                  <a:pt x="2892761" y="2919300"/>
                </a:lnTo>
                <a:lnTo>
                  <a:pt x="0" y="2919300"/>
                </a:lnTo>
                <a:lnTo>
                  <a:pt x="0" y="0"/>
                </a:lnTo>
                <a:close/>
              </a:path>
            </a:pathLst>
          </a:custGeom>
          <a:blipFill>
            <a:blip r:embed="rId21">
              <a:extLst>
                <a:ext uri="{96DAC541-7B7A-43D3-8B79-37D633B846F1}">
                  <asvg:svgBlip xmlns:asvg="http://schemas.microsoft.com/office/drawing/2016/SVG/main" r:embed="rId22"/>
                </a:ext>
              </a:extLst>
            </a:blip>
            <a:stretch>
              <a:fillRect/>
            </a:stretch>
          </a:blipFill>
          <a:ln cap="sq">
            <a:noFill/>
            <a:prstDash val="solid"/>
            <a:miter/>
          </a:ln>
        </p:spPr>
        <p:txBody>
          <a:bodyPr/>
          <a:lstStyle/>
          <a:p>
            <a:endParaRPr lang="en-US"/>
          </a:p>
        </p:txBody>
      </p:sp>
      <p:sp>
        <p:nvSpPr>
          <p:cNvPr id="11" name="Freeform 11">
            <a:extLst>
              <a:ext uri="{FF2B5EF4-FFF2-40B4-BE49-F238E27FC236}">
                <a16:creationId xmlns:a16="http://schemas.microsoft.com/office/drawing/2014/main" id="{94C67D7C-BF72-DCA9-D65D-52227B121CD0}"/>
              </a:ext>
            </a:extLst>
          </p:cNvPr>
          <p:cNvSpPr/>
          <p:nvPr/>
        </p:nvSpPr>
        <p:spPr>
          <a:xfrm>
            <a:off x="16500229" y="2278738"/>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txBody>
          <a:bodyPr/>
          <a:lstStyle/>
          <a:p>
            <a:endParaRPr lang="en-US"/>
          </a:p>
        </p:txBody>
      </p:sp>
      <p:sp>
        <p:nvSpPr>
          <p:cNvPr id="12" name="Freeform 12">
            <a:extLst>
              <a:ext uri="{FF2B5EF4-FFF2-40B4-BE49-F238E27FC236}">
                <a16:creationId xmlns:a16="http://schemas.microsoft.com/office/drawing/2014/main" id="{A2780CB1-BB69-304B-1D1A-BBCA3EF5B32E}"/>
              </a:ext>
            </a:extLst>
          </p:cNvPr>
          <p:cNvSpPr/>
          <p:nvPr/>
        </p:nvSpPr>
        <p:spPr>
          <a:xfrm>
            <a:off x="2668836" y="8586550"/>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txBody>
          <a:bodyPr/>
          <a:lstStyle/>
          <a:p>
            <a:endParaRPr lang="en-US"/>
          </a:p>
        </p:txBody>
      </p:sp>
      <p:sp>
        <p:nvSpPr>
          <p:cNvPr id="13" name="Freeform 13">
            <a:extLst>
              <a:ext uri="{FF2B5EF4-FFF2-40B4-BE49-F238E27FC236}">
                <a16:creationId xmlns:a16="http://schemas.microsoft.com/office/drawing/2014/main" id="{662BC2F1-B516-D5EA-C92F-2668E5C73D2A}"/>
              </a:ext>
            </a:extLst>
          </p:cNvPr>
          <p:cNvSpPr/>
          <p:nvPr/>
        </p:nvSpPr>
        <p:spPr>
          <a:xfrm rot="-5282649">
            <a:off x="16440369" y="6970869"/>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27">
              <a:extLst>
                <a:ext uri="{96DAC541-7B7A-43D3-8B79-37D633B846F1}">
                  <asvg:svgBlip xmlns:asvg="http://schemas.microsoft.com/office/drawing/2016/SVG/main" r:embed="rId28"/>
                </a:ext>
              </a:extLst>
            </a:blip>
            <a:stretch>
              <a:fillRect/>
            </a:stretch>
          </a:blipFill>
          <a:ln cap="sq">
            <a:noFill/>
            <a:prstDash val="solid"/>
            <a:miter/>
          </a:ln>
        </p:spPr>
        <p:txBody>
          <a:bodyPr/>
          <a:lstStyle/>
          <a:p>
            <a:endParaRPr lang="en-US"/>
          </a:p>
        </p:txBody>
      </p:sp>
      <p:sp>
        <p:nvSpPr>
          <p:cNvPr id="14" name="Freeform 14">
            <a:extLst>
              <a:ext uri="{FF2B5EF4-FFF2-40B4-BE49-F238E27FC236}">
                <a16:creationId xmlns:a16="http://schemas.microsoft.com/office/drawing/2014/main" id="{F44748C2-E9F0-DFFB-7DBB-87461317AE0B}"/>
              </a:ext>
            </a:extLst>
          </p:cNvPr>
          <p:cNvSpPr/>
          <p:nvPr/>
        </p:nvSpPr>
        <p:spPr>
          <a:xfrm>
            <a:off x="16312091" y="-519078"/>
            <a:ext cx="3104522" cy="3342688"/>
          </a:xfrm>
          <a:custGeom>
            <a:avLst/>
            <a:gdLst/>
            <a:ahLst/>
            <a:cxnLst/>
            <a:rect l="l" t="t" r="r" b="b"/>
            <a:pathLst>
              <a:path w="3104522" h="3342688">
                <a:moveTo>
                  <a:pt x="0" y="0"/>
                </a:moveTo>
                <a:lnTo>
                  <a:pt x="3104522" y="0"/>
                </a:lnTo>
                <a:lnTo>
                  <a:pt x="3104522" y="3342688"/>
                </a:lnTo>
                <a:lnTo>
                  <a:pt x="0" y="3342688"/>
                </a:lnTo>
                <a:lnTo>
                  <a:pt x="0" y="0"/>
                </a:lnTo>
                <a:close/>
              </a:path>
            </a:pathLst>
          </a:custGeom>
          <a:blipFill>
            <a:blip r:embed="rId29">
              <a:extLst>
                <a:ext uri="{96DAC541-7B7A-43D3-8B79-37D633B846F1}">
                  <asvg:svgBlip xmlns:asvg="http://schemas.microsoft.com/office/drawing/2016/SVG/main" r:embed="rId30"/>
                </a:ext>
              </a:extLst>
            </a:blip>
            <a:stretch>
              <a:fillRect/>
            </a:stretch>
          </a:blipFill>
          <a:ln cap="sq">
            <a:noFill/>
            <a:prstDash val="solid"/>
            <a:miter/>
          </a:ln>
        </p:spPr>
        <p:txBody>
          <a:bodyPr/>
          <a:lstStyle/>
          <a:p>
            <a:endParaRPr lang="en-US"/>
          </a:p>
        </p:txBody>
      </p:sp>
      <p:sp>
        <p:nvSpPr>
          <p:cNvPr id="15" name="TextBox 15">
            <a:extLst>
              <a:ext uri="{FF2B5EF4-FFF2-40B4-BE49-F238E27FC236}">
                <a16:creationId xmlns:a16="http://schemas.microsoft.com/office/drawing/2014/main" id="{A92CD3B5-847F-43DC-E004-21EAD79D35FD}"/>
              </a:ext>
            </a:extLst>
          </p:cNvPr>
          <p:cNvSpPr txBox="1"/>
          <p:nvPr/>
        </p:nvSpPr>
        <p:spPr>
          <a:xfrm>
            <a:off x="4984038" y="1414700"/>
            <a:ext cx="8319924" cy="2130583"/>
          </a:xfrm>
          <a:prstGeom prst="rect">
            <a:avLst/>
          </a:prstGeom>
        </p:spPr>
        <p:txBody>
          <a:bodyPr lIns="0" tIns="0" rIns="0" bIns="0" rtlCol="0" anchor="t">
            <a:spAutoFit/>
          </a:bodyPr>
          <a:lstStyle/>
          <a:p>
            <a:pPr algn="ctr">
              <a:lnSpc>
                <a:spcPts val="7960"/>
              </a:lnSpc>
            </a:pPr>
            <a:r>
              <a:rPr lang="en-US" sz="9149" b="1" dirty="0">
                <a:solidFill>
                  <a:srgbClr val="000000"/>
                </a:solidFill>
                <a:latin typeface="DM Sans Bold"/>
                <a:ea typeface="DM Sans Bold"/>
                <a:cs typeface="DM Sans Bold"/>
                <a:sym typeface="DM Sans Bold"/>
              </a:rPr>
              <a:t>CELEBRATION</a:t>
            </a:r>
          </a:p>
          <a:p>
            <a:pPr algn="ctr">
              <a:lnSpc>
                <a:spcPts val="7960"/>
              </a:lnSpc>
            </a:pPr>
            <a:endParaRPr lang="en-US" sz="9149" b="1" dirty="0">
              <a:solidFill>
                <a:srgbClr val="000000"/>
              </a:solidFill>
              <a:latin typeface="DM Sans Bold"/>
              <a:ea typeface="DM Sans Bold"/>
              <a:cs typeface="DM Sans Bold"/>
              <a:sym typeface="DM Sans Bold"/>
            </a:endParaRPr>
          </a:p>
        </p:txBody>
      </p:sp>
      <p:sp>
        <p:nvSpPr>
          <p:cNvPr id="17" name="TextBox 16">
            <a:extLst>
              <a:ext uri="{FF2B5EF4-FFF2-40B4-BE49-F238E27FC236}">
                <a16:creationId xmlns:a16="http://schemas.microsoft.com/office/drawing/2014/main" id="{6B74A5C5-529F-3BAD-5533-13B064EEFF57}"/>
              </a:ext>
            </a:extLst>
          </p:cNvPr>
          <p:cNvSpPr txBox="1"/>
          <p:nvPr/>
        </p:nvSpPr>
        <p:spPr>
          <a:xfrm>
            <a:off x="1905000" y="3587054"/>
            <a:ext cx="14357785" cy="4339650"/>
          </a:xfrm>
          <a:prstGeom prst="rect">
            <a:avLst/>
          </a:prstGeom>
          <a:noFill/>
        </p:spPr>
        <p:txBody>
          <a:bodyPr wrap="square" rtlCol="0">
            <a:spAutoFit/>
          </a:bodyPr>
          <a:lstStyle/>
          <a:p>
            <a:pPr algn="ctr"/>
            <a:r>
              <a:rPr lang="en-US" sz="13800" i="1" dirty="0">
                <a:latin typeface="Century Schoolbook" panose="02040604050505020304" pitchFamily="18" charset="0"/>
              </a:rPr>
              <a:t>🎉 You completed the quest! </a:t>
            </a:r>
          </a:p>
        </p:txBody>
      </p:sp>
      <p:pic>
        <p:nvPicPr>
          <p:cNvPr id="24" name="Audio 23">
            <a:extLst>
              <a:ext uri="{FF2B5EF4-FFF2-40B4-BE49-F238E27FC236}">
                <a16:creationId xmlns:a16="http://schemas.microsoft.com/office/drawing/2014/main" id="{8022ACF8-A84D-C55A-15C6-4F9B5689E324}"/>
              </a:ext>
            </a:extLst>
          </p:cNvPr>
          <p:cNvPicPr>
            <a:picLocks noChangeAspect="1"/>
          </p:cNvPicPr>
          <p:nvPr>
            <a:audioFile r:link="rId3"/>
            <p:extLst>
              <p:ext uri="{DAA4B4D4-6D71-4841-9C94-3DE7FCFB9230}">
                <p14:media xmlns:p14="http://schemas.microsoft.com/office/powerpoint/2010/main" r:embed="rId2"/>
              </p:ext>
            </p:extLst>
          </p:nvPr>
        </p:nvPicPr>
        <p:blipFill>
          <a:blip r:embed="rId31"/>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2415843562"/>
      </p:ext>
    </p:extLst>
  </p:cSld>
  <p:clrMapOvr>
    <a:masterClrMapping/>
  </p:clrMapOvr>
  <mc:AlternateContent xmlns:mc="http://schemas.openxmlformats.org/markup-compatibility/2006">
    <mc:Choice xmlns:p14="http://schemas.microsoft.com/office/powerpoint/2010/main" Requires="p14">
      <p:transition spd="slow" p14:dur="2000" advTm="32437"/>
    </mc:Choice>
    <mc:Fallback>
      <p:transition spd="slow" advTm="32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grpId="0" nodeType="clickEffect">
                                  <p:stCondLst>
                                    <p:cond delay="0"/>
                                  </p:stCondLst>
                                  <p:childTnLst>
                                    <p:animScale>
                                      <p:cBhvr>
                                        <p:cTn id="16" dur="2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4"/>
                </p:tgtEl>
              </p:cMediaNode>
            </p:audio>
          </p:childTnLst>
        </p:cTn>
      </p:par>
    </p:tnLst>
    <p:bldLst>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0BCA-44B9-F390-A084-606000F221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09D961-DE2D-A481-5E7D-6A1B6A4371A5}"/>
              </a:ext>
            </a:extLst>
          </p:cNvPr>
          <p:cNvSpPr/>
          <p:nvPr/>
        </p:nvSpPr>
        <p:spPr>
          <a:xfrm>
            <a:off x="-2031765" y="7915971"/>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CB6D634F-8B61-7A20-C123-58022680DF64}"/>
              </a:ext>
            </a:extLst>
          </p:cNvPr>
          <p:cNvSpPr/>
          <p:nvPr/>
        </p:nvSpPr>
        <p:spPr>
          <a:xfrm>
            <a:off x="6030709" y="9258300"/>
            <a:ext cx="3059829" cy="751049"/>
          </a:xfrm>
          <a:custGeom>
            <a:avLst/>
            <a:gdLst/>
            <a:ahLst/>
            <a:cxnLst/>
            <a:rect l="l" t="t" r="r" b="b"/>
            <a:pathLst>
              <a:path w="3059829" h="751049">
                <a:moveTo>
                  <a:pt x="0" y="0"/>
                </a:moveTo>
                <a:lnTo>
                  <a:pt x="3059829" y="0"/>
                </a:lnTo>
                <a:lnTo>
                  <a:pt x="3059829" y="751049"/>
                </a:lnTo>
                <a:lnTo>
                  <a:pt x="0" y="751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89A5633B-3C45-1A00-07E3-162C4EBCE46A}"/>
              </a:ext>
            </a:extLst>
          </p:cNvPr>
          <p:cNvSpPr/>
          <p:nvPr/>
        </p:nvSpPr>
        <p:spPr>
          <a:xfrm>
            <a:off x="14364096" y="8026633"/>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5" name="Freeform 5">
            <a:extLst>
              <a:ext uri="{FF2B5EF4-FFF2-40B4-BE49-F238E27FC236}">
                <a16:creationId xmlns:a16="http://schemas.microsoft.com/office/drawing/2014/main" id="{04737A80-7756-4A0D-AE8C-61DAFF934BF0}"/>
              </a:ext>
            </a:extLst>
          </p:cNvPr>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a:p>
        </p:txBody>
      </p:sp>
      <p:sp>
        <p:nvSpPr>
          <p:cNvPr id="6" name="Freeform 6">
            <a:extLst>
              <a:ext uri="{FF2B5EF4-FFF2-40B4-BE49-F238E27FC236}">
                <a16:creationId xmlns:a16="http://schemas.microsoft.com/office/drawing/2014/main" id="{2F7E1C66-DF3D-2B84-C1B1-3A863E23E615}"/>
              </a:ext>
            </a:extLst>
          </p:cNvPr>
          <p:cNvSpPr/>
          <p:nvPr/>
        </p:nvSpPr>
        <p:spPr>
          <a:xfrm>
            <a:off x="12686214" y="-2578193"/>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
        <p:nvSpPr>
          <p:cNvPr id="7" name="Freeform 7">
            <a:extLst>
              <a:ext uri="{FF2B5EF4-FFF2-40B4-BE49-F238E27FC236}">
                <a16:creationId xmlns:a16="http://schemas.microsoft.com/office/drawing/2014/main" id="{B7D73055-EA33-BF1C-E47E-96B229760392}"/>
              </a:ext>
            </a:extLst>
          </p:cNvPr>
          <p:cNvSpPr/>
          <p:nvPr/>
        </p:nvSpPr>
        <p:spPr>
          <a:xfrm>
            <a:off x="10087556" y="885521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US"/>
          </a:p>
        </p:txBody>
      </p:sp>
      <p:sp>
        <p:nvSpPr>
          <p:cNvPr id="8" name="Freeform 8">
            <a:extLst>
              <a:ext uri="{FF2B5EF4-FFF2-40B4-BE49-F238E27FC236}">
                <a16:creationId xmlns:a16="http://schemas.microsoft.com/office/drawing/2014/main" id="{D4372BFB-648B-FD29-1542-4179ABDB55E4}"/>
              </a:ext>
            </a:extLst>
          </p:cNvPr>
          <p:cNvSpPr/>
          <p:nvPr/>
        </p:nvSpPr>
        <p:spPr>
          <a:xfrm>
            <a:off x="7409323" y="-2700100"/>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en-US"/>
          </a:p>
        </p:txBody>
      </p:sp>
      <p:sp>
        <p:nvSpPr>
          <p:cNvPr id="9" name="Freeform 9">
            <a:extLst>
              <a:ext uri="{FF2B5EF4-FFF2-40B4-BE49-F238E27FC236}">
                <a16:creationId xmlns:a16="http://schemas.microsoft.com/office/drawing/2014/main" id="{86809E65-4B84-C257-B0F1-0625EFC88EB5}"/>
              </a:ext>
            </a:extLst>
          </p:cNvPr>
          <p:cNvSpPr/>
          <p:nvPr/>
        </p:nvSpPr>
        <p:spPr>
          <a:xfrm rot="4747568">
            <a:off x="-2110710" y="3885988"/>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en-US"/>
          </a:p>
        </p:txBody>
      </p:sp>
      <p:sp>
        <p:nvSpPr>
          <p:cNvPr id="10" name="Freeform 10">
            <a:extLst>
              <a:ext uri="{FF2B5EF4-FFF2-40B4-BE49-F238E27FC236}">
                <a16:creationId xmlns:a16="http://schemas.microsoft.com/office/drawing/2014/main" id="{959693D5-A7D2-3920-9FE9-6877D009411E}"/>
              </a:ext>
            </a:extLst>
          </p:cNvPr>
          <p:cNvSpPr/>
          <p:nvPr/>
        </p:nvSpPr>
        <p:spPr>
          <a:xfrm>
            <a:off x="4831481" y="-1626507"/>
            <a:ext cx="2892762" cy="2919301"/>
          </a:xfrm>
          <a:custGeom>
            <a:avLst/>
            <a:gdLst/>
            <a:ahLst/>
            <a:cxnLst/>
            <a:rect l="l" t="t" r="r" b="b"/>
            <a:pathLst>
              <a:path w="2892762" h="2919301">
                <a:moveTo>
                  <a:pt x="0" y="0"/>
                </a:moveTo>
                <a:lnTo>
                  <a:pt x="2892761" y="0"/>
                </a:lnTo>
                <a:lnTo>
                  <a:pt x="2892761" y="2919300"/>
                </a:lnTo>
                <a:lnTo>
                  <a:pt x="0" y="2919300"/>
                </a:lnTo>
                <a:lnTo>
                  <a:pt x="0" y="0"/>
                </a:lnTo>
                <a:close/>
              </a:path>
            </a:pathLst>
          </a:custGeom>
          <a:blipFill>
            <a:blip r:embed="rId21">
              <a:extLst>
                <a:ext uri="{96DAC541-7B7A-43D3-8B79-37D633B846F1}">
                  <asvg:svgBlip xmlns:asvg="http://schemas.microsoft.com/office/drawing/2016/SVG/main" r:embed="rId22"/>
                </a:ext>
              </a:extLst>
            </a:blip>
            <a:stretch>
              <a:fillRect/>
            </a:stretch>
          </a:blipFill>
          <a:ln cap="sq">
            <a:noFill/>
            <a:prstDash val="solid"/>
            <a:miter/>
          </a:ln>
        </p:spPr>
        <p:txBody>
          <a:bodyPr/>
          <a:lstStyle/>
          <a:p>
            <a:endParaRPr lang="en-US"/>
          </a:p>
        </p:txBody>
      </p:sp>
      <p:sp>
        <p:nvSpPr>
          <p:cNvPr id="11" name="Freeform 11">
            <a:extLst>
              <a:ext uri="{FF2B5EF4-FFF2-40B4-BE49-F238E27FC236}">
                <a16:creationId xmlns:a16="http://schemas.microsoft.com/office/drawing/2014/main" id="{A58C5A68-4FF4-2131-9181-C9B2AFA7B14E}"/>
              </a:ext>
            </a:extLst>
          </p:cNvPr>
          <p:cNvSpPr/>
          <p:nvPr/>
        </p:nvSpPr>
        <p:spPr>
          <a:xfrm>
            <a:off x="16500229" y="2278738"/>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txBody>
          <a:bodyPr/>
          <a:lstStyle/>
          <a:p>
            <a:endParaRPr lang="en-US"/>
          </a:p>
        </p:txBody>
      </p:sp>
      <p:sp>
        <p:nvSpPr>
          <p:cNvPr id="12" name="Freeform 12">
            <a:extLst>
              <a:ext uri="{FF2B5EF4-FFF2-40B4-BE49-F238E27FC236}">
                <a16:creationId xmlns:a16="http://schemas.microsoft.com/office/drawing/2014/main" id="{AFAA5E08-4D5A-4374-C7C1-4F47629BB7F4}"/>
              </a:ext>
            </a:extLst>
          </p:cNvPr>
          <p:cNvSpPr/>
          <p:nvPr/>
        </p:nvSpPr>
        <p:spPr>
          <a:xfrm>
            <a:off x="2668836" y="8586550"/>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txBody>
          <a:bodyPr/>
          <a:lstStyle/>
          <a:p>
            <a:endParaRPr lang="en-US"/>
          </a:p>
        </p:txBody>
      </p:sp>
      <p:sp>
        <p:nvSpPr>
          <p:cNvPr id="13" name="Freeform 13">
            <a:extLst>
              <a:ext uri="{FF2B5EF4-FFF2-40B4-BE49-F238E27FC236}">
                <a16:creationId xmlns:a16="http://schemas.microsoft.com/office/drawing/2014/main" id="{E033FBF8-54E3-7E55-D344-A3CE0B3CC2BB}"/>
              </a:ext>
            </a:extLst>
          </p:cNvPr>
          <p:cNvSpPr/>
          <p:nvPr/>
        </p:nvSpPr>
        <p:spPr>
          <a:xfrm rot="-5282649">
            <a:off x="16440369" y="6970869"/>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27">
              <a:extLst>
                <a:ext uri="{96DAC541-7B7A-43D3-8B79-37D633B846F1}">
                  <asvg:svgBlip xmlns:asvg="http://schemas.microsoft.com/office/drawing/2016/SVG/main" r:embed="rId28"/>
                </a:ext>
              </a:extLst>
            </a:blip>
            <a:stretch>
              <a:fillRect/>
            </a:stretch>
          </a:blipFill>
          <a:ln cap="sq">
            <a:noFill/>
            <a:prstDash val="solid"/>
            <a:miter/>
          </a:ln>
        </p:spPr>
        <p:txBody>
          <a:bodyPr/>
          <a:lstStyle/>
          <a:p>
            <a:endParaRPr lang="en-US"/>
          </a:p>
        </p:txBody>
      </p:sp>
      <p:sp>
        <p:nvSpPr>
          <p:cNvPr id="14" name="Freeform 14">
            <a:extLst>
              <a:ext uri="{FF2B5EF4-FFF2-40B4-BE49-F238E27FC236}">
                <a16:creationId xmlns:a16="http://schemas.microsoft.com/office/drawing/2014/main" id="{FA383FDC-FBD1-A31B-92E7-16372EE8F800}"/>
              </a:ext>
            </a:extLst>
          </p:cNvPr>
          <p:cNvSpPr/>
          <p:nvPr/>
        </p:nvSpPr>
        <p:spPr>
          <a:xfrm>
            <a:off x="16312091" y="-519078"/>
            <a:ext cx="3104522" cy="3342688"/>
          </a:xfrm>
          <a:custGeom>
            <a:avLst/>
            <a:gdLst/>
            <a:ahLst/>
            <a:cxnLst/>
            <a:rect l="l" t="t" r="r" b="b"/>
            <a:pathLst>
              <a:path w="3104522" h="3342688">
                <a:moveTo>
                  <a:pt x="0" y="0"/>
                </a:moveTo>
                <a:lnTo>
                  <a:pt x="3104522" y="0"/>
                </a:lnTo>
                <a:lnTo>
                  <a:pt x="3104522" y="3342688"/>
                </a:lnTo>
                <a:lnTo>
                  <a:pt x="0" y="3342688"/>
                </a:lnTo>
                <a:lnTo>
                  <a:pt x="0" y="0"/>
                </a:lnTo>
                <a:close/>
              </a:path>
            </a:pathLst>
          </a:custGeom>
          <a:blipFill>
            <a:blip r:embed="rId29">
              <a:extLst>
                <a:ext uri="{96DAC541-7B7A-43D3-8B79-37D633B846F1}">
                  <asvg:svgBlip xmlns:asvg="http://schemas.microsoft.com/office/drawing/2016/SVG/main" r:embed="rId30"/>
                </a:ext>
              </a:extLst>
            </a:blip>
            <a:stretch>
              <a:fillRect/>
            </a:stretch>
          </a:blipFill>
          <a:ln cap="sq">
            <a:noFill/>
            <a:prstDash val="solid"/>
            <a:miter/>
          </a:ln>
        </p:spPr>
        <p:txBody>
          <a:bodyPr/>
          <a:lstStyle/>
          <a:p>
            <a:endParaRPr lang="en-US"/>
          </a:p>
        </p:txBody>
      </p:sp>
      <p:sp>
        <p:nvSpPr>
          <p:cNvPr id="15" name="TextBox 15">
            <a:extLst>
              <a:ext uri="{FF2B5EF4-FFF2-40B4-BE49-F238E27FC236}">
                <a16:creationId xmlns:a16="http://schemas.microsoft.com/office/drawing/2014/main" id="{155F61C3-04AC-A4D5-CA7A-72E1FED6992C}"/>
              </a:ext>
            </a:extLst>
          </p:cNvPr>
          <p:cNvSpPr txBox="1"/>
          <p:nvPr/>
        </p:nvSpPr>
        <p:spPr>
          <a:xfrm>
            <a:off x="4984038" y="1700450"/>
            <a:ext cx="8319924" cy="2130583"/>
          </a:xfrm>
          <a:prstGeom prst="rect">
            <a:avLst/>
          </a:prstGeom>
        </p:spPr>
        <p:txBody>
          <a:bodyPr lIns="0" tIns="0" rIns="0" bIns="0" rtlCol="0" anchor="t">
            <a:spAutoFit/>
          </a:bodyPr>
          <a:lstStyle/>
          <a:p>
            <a:pPr algn="ctr">
              <a:lnSpc>
                <a:spcPts val="7960"/>
              </a:lnSpc>
            </a:pPr>
            <a:r>
              <a:rPr lang="en-US" sz="9149" b="1" dirty="0">
                <a:solidFill>
                  <a:srgbClr val="000000"/>
                </a:solidFill>
                <a:latin typeface="DM Sans Bold"/>
                <a:ea typeface="DM Sans Bold"/>
                <a:cs typeface="DM Sans Bold"/>
                <a:sym typeface="DM Sans Bold"/>
              </a:rPr>
              <a:t>References</a:t>
            </a:r>
          </a:p>
          <a:p>
            <a:pPr algn="ctr">
              <a:lnSpc>
                <a:spcPts val="7960"/>
              </a:lnSpc>
            </a:pPr>
            <a:endParaRPr lang="en-US" sz="9149" b="1" dirty="0">
              <a:solidFill>
                <a:srgbClr val="000000"/>
              </a:solidFill>
              <a:latin typeface="DM Sans Bold"/>
              <a:ea typeface="DM Sans Bold"/>
              <a:cs typeface="DM Sans Bold"/>
              <a:sym typeface="DM Sans Bold"/>
            </a:endParaRPr>
          </a:p>
        </p:txBody>
      </p:sp>
      <p:sp>
        <p:nvSpPr>
          <p:cNvPr id="16" name="TextBox 16">
            <a:extLst>
              <a:ext uri="{FF2B5EF4-FFF2-40B4-BE49-F238E27FC236}">
                <a16:creationId xmlns:a16="http://schemas.microsoft.com/office/drawing/2014/main" id="{5488E6E1-1A36-D5C1-E492-70E19FCC260D}"/>
              </a:ext>
            </a:extLst>
          </p:cNvPr>
          <p:cNvSpPr txBox="1"/>
          <p:nvPr/>
        </p:nvSpPr>
        <p:spPr>
          <a:xfrm>
            <a:off x="1707055" y="2855445"/>
            <a:ext cx="14142545" cy="3016210"/>
          </a:xfrm>
          <a:prstGeom prst="rect">
            <a:avLst/>
          </a:prstGeom>
        </p:spPr>
        <p:txBody>
          <a:bodyPr wrap="square" lIns="0" tIns="0" rIns="0" bIns="0" rtlCol="0" anchor="t">
            <a:spAutoFit/>
          </a:bodyPr>
          <a:lstStyle/>
          <a:p>
            <a:pPr lvl="0">
              <a:spcBef>
                <a:spcPct val="0"/>
              </a:spcBef>
            </a:pPr>
            <a:r>
              <a:rPr lang="en-US" sz="2800" spc="239" dirty="0" err="1">
                <a:solidFill>
                  <a:srgbClr val="000000"/>
                </a:solidFill>
                <a:latin typeface="DM Sans"/>
                <a:ea typeface="DM Sans"/>
                <a:cs typeface="DM Sans"/>
                <a:sym typeface="DM Sans"/>
              </a:rPr>
              <a:t>Ereading</a:t>
            </a:r>
            <a:r>
              <a:rPr lang="en-US" sz="2800" spc="239" dirty="0">
                <a:solidFill>
                  <a:srgbClr val="000000"/>
                </a:solidFill>
                <a:latin typeface="DM Sans"/>
                <a:ea typeface="DM Sans"/>
                <a:cs typeface="DM Sans"/>
                <a:sym typeface="DM Sans"/>
              </a:rPr>
              <a:t> Worksheets. (n.d.). Main idea worksheet 01-01 [Worksheet]. </a:t>
            </a:r>
            <a:r>
              <a:rPr lang="en-US" sz="2800" spc="239" dirty="0">
                <a:solidFill>
                  <a:srgbClr val="000000"/>
                </a:solidFill>
                <a:latin typeface="DM Sans"/>
                <a:ea typeface="DM Sans"/>
                <a:cs typeface="DM Sans"/>
                <a:sym typeface="DM Sans"/>
                <a:hlinkClick r:id="rId31"/>
              </a:rPr>
              <a:t>https://www.ereadingworksheets.com/reading-worksheets/main-idea-worksheet-01/preview/main-idea-worksheet-01-01.jpg</a:t>
            </a:r>
            <a:r>
              <a:rPr lang="en-US" sz="2800" spc="239" dirty="0">
                <a:solidFill>
                  <a:srgbClr val="000000"/>
                </a:solidFill>
                <a:latin typeface="DM Sans"/>
                <a:ea typeface="DM Sans"/>
                <a:cs typeface="DM Sans"/>
                <a:sym typeface="DM Sans"/>
              </a:rPr>
              <a:t> </a:t>
            </a:r>
          </a:p>
          <a:p>
            <a:pPr lvl="0">
              <a:spcBef>
                <a:spcPct val="0"/>
              </a:spcBef>
            </a:pPr>
            <a:endParaRPr lang="en-US" sz="2800" spc="239" dirty="0">
              <a:solidFill>
                <a:srgbClr val="000000"/>
              </a:solidFill>
              <a:latin typeface="DM Sans"/>
              <a:ea typeface="DM Sans"/>
              <a:cs typeface="DM Sans"/>
              <a:sym typeface="DM Sans"/>
            </a:endParaRPr>
          </a:p>
          <a:p>
            <a:pPr lvl="0">
              <a:spcBef>
                <a:spcPct val="0"/>
              </a:spcBef>
            </a:pPr>
            <a:r>
              <a:rPr lang="en-US" sz="2800" spc="239" dirty="0">
                <a:solidFill>
                  <a:srgbClr val="000000"/>
                </a:solidFill>
                <a:latin typeface="DM Sans"/>
                <a:ea typeface="DM Sans"/>
                <a:cs typeface="DM Sans"/>
                <a:sym typeface="DM Sans"/>
              </a:rPr>
              <a:t>Nixon, T. (2024). TECH5233 Learning Design Activities and Assessment: Module 2 [Video Presentation]. Canvas. </a:t>
            </a:r>
            <a:r>
              <a:rPr lang="en-US" sz="2800" spc="239" dirty="0">
                <a:solidFill>
                  <a:srgbClr val="000000"/>
                </a:solidFill>
                <a:latin typeface="DM Sans"/>
                <a:ea typeface="DM Sans"/>
                <a:cs typeface="DM Sans"/>
                <a:sym typeface="DM Sans"/>
                <a:hlinkClick r:id="rId32"/>
              </a:rPr>
              <a:t>https://ace.instructure.com/courses/2089550/modules/items/42701452</a:t>
            </a:r>
            <a:r>
              <a:rPr lang="en-US" sz="2800" spc="239" dirty="0">
                <a:solidFill>
                  <a:srgbClr val="000000"/>
                </a:solidFill>
                <a:latin typeface="DM Sans"/>
                <a:ea typeface="DM Sans"/>
                <a:cs typeface="DM Sans"/>
                <a:sym typeface="DM Sans"/>
              </a:rPr>
              <a:t>  </a:t>
            </a:r>
            <a:endParaRPr lang="en-US" sz="2800" u="none" spc="239" dirty="0">
              <a:solidFill>
                <a:srgbClr val="000000"/>
              </a:solidFill>
              <a:latin typeface="DM Sans"/>
              <a:ea typeface="DM Sans"/>
              <a:cs typeface="DM Sans"/>
              <a:sym typeface="DM Sans"/>
            </a:endParaRPr>
          </a:p>
        </p:txBody>
      </p:sp>
      <p:pic>
        <p:nvPicPr>
          <p:cNvPr id="33" name="Audio 32">
            <a:extLst>
              <a:ext uri="{FF2B5EF4-FFF2-40B4-BE49-F238E27FC236}">
                <a16:creationId xmlns:a16="http://schemas.microsoft.com/office/drawing/2014/main" id="{FA3E31E9-2C4B-8434-312E-602ED63696CC}"/>
              </a:ext>
            </a:extLst>
          </p:cNvPr>
          <p:cNvPicPr>
            <a:picLocks noChangeAspect="1"/>
          </p:cNvPicPr>
          <p:nvPr>
            <a:audioFile r:link="rId3"/>
            <p:extLst>
              <p:ext uri="{DAA4B4D4-6D71-4841-9C94-3DE7FCFB9230}">
                <p14:media xmlns:p14="http://schemas.microsoft.com/office/powerpoint/2010/main" r:embed="rId2"/>
              </p:ext>
            </p:extLst>
          </p:nvPr>
        </p:nvPicPr>
        <p:blipFill>
          <a:blip r:embed="rId33"/>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3661707484"/>
      </p:ext>
    </p:extLst>
  </p:cSld>
  <p:clrMapOvr>
    <a:masterClrMapping/>
  </p:clrMapOvr>
  <mc:AlternateContent xmlns:mc="http://schemas.openxmlformats.org/markup-compatibility/2006">
    <mc:Choice xmlns:p14="http://schemas.microsoft.com/office/powerpoint/2010/main" Requires="p14">
      <p:transition spd="slow" p14:dur="2000" advTm="34128"/>
    </mc:Choice>
    <mc:Fallback>
      <p:transition spd="slow" advTm="34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3"/>
                </p:tgtEl>
              </p:cMediaNode>
            </p:audio>
          </p:childTnLst>
        </p:cTn>
      </p:par>
    </p:tnLst>
    <p:bldLst>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6"/>
</p:tagLst>
</file>

<file path=ppt/tags/tag2.xml><?xml version="1.0" encoding="utf-8"?>
<p:tagLst xmlns:a="http://schemas.openxmlformats.org/drawingml/2006/main" xmlns:r="http://schemas.openxmlformats.org/officeDocument/2006/relationships" xmlns:p="http://schemas.openxmlformats.org/presentationml/2006/main">
  <p:tag name="TIMING" val="|6.8"/>
</p:tagLst>
</file>

<file path=ppt/tags/tag3.xml><?xml version="1.0" encoding="utf-8"?>
<p:tagLst xmlns:a="http://schemas.openxmlformats.org/drawingml/2006/main" xmlns:r="http://schemas.openxmlformats.org/officeDocument/2006/relationships" xmlns:p="http://schemas.openxmlformats.org/presentationml/2006/main">
  <p:tag name="TIMING" val="|2.8|2.6|1.7|1.2|0.8|1.1"/>
</p:tagLst>
</file>

<file path=ppt/tags/tag4.xml><?xml version="1.0" encoding="utf-8"?>
<p:tagLst xmlns:a="http://schemas.openxmlformats.org/drawingml/2006/main" xmlns:r="http://schemas.openxmlformats.org/officeDocument/2006/relationships" xmlns:p="http://schemas.openxmlformats.org/presentationml/2006/main">
  <p:tag name="TIMING" val="|4.3|2.9|6.5|1.8"/>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1.7|7.5|2.3|1.3|1.1|1.8|2.9"/>
</p:tagLst>
</file>

<file path=ppt/tags/tag7.xml><?xml version="1.0" encoding="utf-8"?>
<p:tagLst xmlns:a="http://schemas.openxmlformats.org/drawingml/2006/main" xmlns:r="http://schemas.openxmlformats.org/officeDocument/2006/relationships" xmlns:p="http://schemas.openxmlformats.org/presentationml/2006/main">
  <p:tag name="TIMING" val="|0.8|3.2|6.4|1|1.3|0.8"/>
</p:tagLst>
</file>

<file path=ppt/tags/tag8.xml><?xml version="1.0" encoding="utf-8"?>
<p:tagLst xmlns:a="http://schemas.openxmlformats.org/drawingml/2006/main" xmlns:r="http://schemas.openxmlformats.org/officeDocument/2006/relationships" xmlns:p="http://schemas.openxmlformats.org/presentationml/2006/main">
  <p:tag name="TIMING" val="|1|4.9|3.2|4.1|1.3|0.9"/>
</p:tagLst>
</file>

<file path=ppt/tags/tag9.xml><?xml version="1.0" encoding="utf-8"?>
<p:tagLst xmlns:a="http://schemas.openxmlformats.org/drawingml/2006/main" xmlns:r="http://schemas.openxmlformats.org/officeDocument/2006/relationships" xmlns:p="http://schemas.openxmlformats.org/presentationml/2006/main">
  <p:tag name="TIMING" val="|2.3|1.2"/>
</p:tagLst>
</file>

<file path=ppt/tags/tag10.xml><?xml version="1.0" encoding="utf-8"?>
<p:tagLst xmlns:a="http://schemas.openxmlformats.org/drawingml/2006/main" xmlns:r="http://schemas.openxmlformats.org/officeDocument/2006/relationships" xmlns:p="http://schemas.openxmlformats.org/presentationml/2006/main">
  <p:tag name="TIMING" val="|0.9|0.8|0.8|0.8"/>
</p:tagLst>
</file>

<file path=ppt/tags/tag11.xml><?xml version="1.0" encoding="utf-8"?>
<p:tagLst xmlns:a="http://schemas.openxmlformats.org/drawingml/2006/main" xmlns:r="http://schemas.openxmlformats.org/officeDocument/2006/relationships" xmlns:p="http://schemas.openxmlformats.org/presentationml/2006/main">
  <p:tag name="TIMING" val="|25.7|1.8"/>
</p:tagLst>
</file>

<file path=ppt/tags/tag12.xml><?xml version="1.0" encoding="utf-8"?>
<p:tagLst xmlns:a="http://schemas.openxmlformats.org/drawingml/2006/main" xmlns:r="http://schemas.openxmlformats.org/officeDocument/2006/relationships" xmlns:p="http://schemas.openxmlformats.org/presentationml/2006/main">
  <p:tag name="TIMING" val="|1.3|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224</TotalTime>
  <Words>452</Words>
  <Application>Microsoft Macintosh PowerPoint</Application>
  <PresentationFormat>Custom</PresentationFormat>
  <Paragraphs>55</Paragraphs>
  <Slides>12</Slides>
  <Notes>1</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Calibri</vt:lpstr>
      <vt:lpstr>DM Sans Bold</vt:lpstr>
      <vt:lpstr>Aptos</vt:lpstr>
      <vt:lpstr>Century Schoolbook</vt:lpstr>
      <vt:lpstr>Arial</vt:lpstr>
      <vt:lpstr>DM Sans</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Literacy Quest: The Goal-Setting Challenge</dc:title>
  <cp:lastModifiedBy>Natalie Doogan</cp:lastModifiedBy>
  <cp:revision>12</cp:revision>
  <dcterms:created xsi:type="dcterms:W3CDTF">2006-08-16T00:00:00Z</dcterms:created>
  <dcterms:modified xsi:type="dcterms:W3CDTF">2025-06-02T02:25:11Z</dcterms:modified>
  <dc:identifier>DAGpJk7r5z4</dc:identifier>
</cp:coreProperties>
</file>